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3" r:id="rId1"/>
  </p:sldMasterIdLst>
  <p:notesMasterIdLst>
    <p:notesMasterId r:id="rId57"/>
  </p:notesMasterIdLst>
  <p:handoutMasterIdLst>
    <p:handoutMasterId r:id="rId58"/>
  </p:handoutMasterIdLst>
  <p:sldIdLst>
    <p:sldId id="270" r:id="rId2"/>
    <p:sldId id="258" r:id="rId3"/>
    <p:sldId id="272" r:id="rId4"/>
    <p:sldId id="370" r:id="rId5"/>
    <p:sldId id="371" r:id="rId6"/>
    <p:sldId id="368" r:id="rId7"/>
    <p:sldId id="369" r:id="rId8"/>
    <p:sldId id="365" r:id="rId9"/>
    <p:sldId id="364" r:id="rId10"/>
    <p:sldId id="273" r:id="rId11"/>
    <p:sldId id="282" r:id="rId12"/>
    <p:sldId id="366" r:id="rId13"/>
    <p:sldId id="367" r:id="rId14"/>
    <p:sldId id="373" r:id="rId15"/>
    <p:sldId id="380" r:id="rId16"/>
    <p:sldId id="302" r:id="rId17"/>
    <p:sldId id="374" r:id="rId18"/>
    <p:sldId id="372" r:id="rId19"/>
    <p:sldId id="375" r:id="rId20"/>
    <p:sldId id="376" r:id="rId21"/>
    <p:sldId id="334" r:id="rId22"/>
    <p:sldId id="381" r:id="rId23"/>
    <p:sldId id="280" r:id="rId24"/>
    <p:sldId id="284" r:id="rId25"/>
    <p:sldId id="286" r:id="rId26"/>
    <p:sldId id="348" r:id="rId27"/>
    <p:sldId id="287" r:id="rId28"/>
    <p:sldId id="347" r:id="rId29"/>
    <p:sldId id="385" r:id="rId30"/>
    <p:sldId id="386" r:id="rId31"/>
    <p:sldId id="384" r:id="rId32"/>
    <p:sldId id="383" r:id="rId33"/>
    <p:sldId id="377" r:id="rId34"/>
    <p:sldId id="379" r:id="rId35"/>
    <p:sldId id="290" r:id="rId36"/>
    <p:sldId id="291" r:id="rId37"/>
    <p:sldId id="292" r:id="rId38"/>
    <p:sldId id="293" r:id="rId39"/>
    <p:sldId id="294" r:id="rId40"/>
    <p:sldId id="295" r:id="rId41"/>
    <p:sldId id="357" r:id="rId42"/>
    <p:sldId id="298" r:id="rId43"/>
    <p:sldId id="358" r:id="rId44"/>
    <p:sldId id="301" r:id="rId45"/>
    <p:sldId id="350" r:id="rId46"/>
    <p:sldId id="351" r:id="rId47"/>
    <p:sldId id="354" r:id="rId48"/>
    <p:sldId id="355" r:id="rId49"/>
    <p:sldId id="363" r:id="rId50"/>
    <p:sldId id="303" r:id="rId51"/>
    <p:sldId id="360" r:id="rId52"/>
    <p:sldId id="359" r:id="rId53"/>
    <p:sldId id="361" r:id="rId54"/>
    <p:sldId id="362" r:id="rId55"/>
    <p:sldId id="306" r:id="rId56"/>
  </p:sldIdLst>
  <p:sldSz cx="9144000" cy="6858000" type="screen4x3"/>
  <p:notesSz cx="7010400" cy="9296400"/>
  <p:embeddedFontLst>
    <p:embeddedFont>
      <p:font typeface="Wingdings 2" pitchFamily="18" charset="2"/>
      <p:regular r:id="rId59"/>
    </p:embeddedFont>
    <p:embeddedFont>
      <p:font typeface="Calibri" pitchFamily="34" charset="0"/>
      <p:regular r:id="rId60"/>
      <p:bold r:id="rId61"/>
      <p:italic r:id="rId62"/>
      <p:boldItalic r:id="rId63"/>
    </p:embeddedFont>
    <p:embeddedFont>
      <p:font typeface="Arial Narrow" pitchFamily="34" charset="0"/>
      <p:regular r:id="rId64"/>
      <p:bold r:id="rId65"/>
      <p:italic r:id="rId66"/>
      <p:boldItalic r:id="rId67"/>
    </p:embeddedFont>
    <p:embeddedFont>
      <p:font typeface="굴림" pitchFamily="34" charset="-127"/>
      <p:regular r:id="rId68"/>
    </p:embeddedFont>
    <p:embeddedFont>
      <p:font typeface="Myriad Web Pro" pitchFamily="34" charset="0"/>
      <p:regular r:id="rId69"/>
      <p:bold r:id="rId70"/>
      <p:italic r:id="rId71"/>
    </p:embeddedFont>
    <p:embeddedFont>
      <p:font typeface="ＭＳ Ｐゴシック" pitchFamily="34" charset="-128"/>
      <p:regular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581" autoAdjust="0"/>
  </p:normalViewPr>
  <p:slideViewPr>
    <p:cSldViewPr>
      <p:cViewPr varScale="1">
        <p:scale>
          <a:sx n="86" d="100"/>
          <a:sy n="86" d="100"/>
        </p:scale>
        <p:origin x="-1354" y="-7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font" Target="fonts/font10.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66" Type="http://schemas.openxmlformats.org/officeDocument/2006/relationships/font" Target="fonts/font8.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416" cy="464343"/>
          </a:xfrm>
          <a:prstGeom prst="rect">
            <a:avLst/>
          </a:prstGeom>
        </p:spPr>
        <p:txBody>
          <a:bodyPr vert="horz" lIns="91614" tIns="45807" rIns="91614" bIns="45807" rtlCol="0"/>
          <a:lstStyle>
            <a:lvl1pPr algn="l">
              <a:defRPr sz="1200"/>
            </a:lvl1pPr>
          </a:lstStyle>
          <a:p>
            <a:endParaRPr lang="en-US"/>
          </a:p>
        </p:txBody>
      </p:sp>
      <p:sp>
        <p:nvSpPr>
          <p:cNvPr id="3" name="Date Placeholder 2"/>
          <p:cNvSpPr>
            <a:spLocks noGrp="1"/>
          </p:cNvSpPr>
          <p:nvPr>
            <p:ph type="dt" sz="quarter" idx="1"/>
          </p:nvPr>
        </p:nvSpPr>
        <p:spPr>
          <a:xfrm>
            <a:off x="3971393" y="0"/>
            <a:ext cx="3037416" cy="464343"/>
          </a:xfrm>
          <a:prstGeom prst="rect">
            <a:avLst/>
          </a:prstGeom>
        </p:spPr>
        <p:txBody>
          <a:bodyPr vert="horz" lIns="91614" tIns="45807" rIns="91614" bIns="45807" rtlCol="0"/>
          <a:lstStyle>
            <a:lvl1pPr algn="r">
              <a:defRPr sz="1200"/>
            </a:lvl1pPr>
          </a:lstStyle>
          <a:p>
            <a:fld id="{CAD4819E-29E2-40F8-B07C-F9E9753A9150}" type="datetimeFigureOut">
              <a:rPr lang="en-US" smtClean="0"/>
              <a:pPr/>
              <a:t>2/28/2012</a:t>
            </a:fld>
            <a:endParaRPr lang="en-US"/>
          </a:p>
        </p:txBody>
      </p:sp>
      <p:sp>
        <p:nvSpPr>
          <p:cNvPr id="4" name="Footer Placeholder 3"/>
          <p:cNvSpPr>
            <a:spLocks noGrp="1"/>
          </p:cNvSpPr>
          <p:nvPr>
            <p:ph type="ftr" sz="quarter" idx="2"/>
          </p:nvPr>
        </p:nvSpPr>
        <p:spPr>
          <a:xfrm>
            <a:off x="0" y="8830467"/>
            <a:ext cx="3037416" cy="464343"/>
          </a:xfrm>
          <a:prstGeom prst="rect">
            <a:avLst/>
          </a:prstGeom>
        </p:spPr>
        <p:txBody>
          <a:bodyPr vert="horz" lIns="91614" tIns="45807" rIns="91614" bIns="45807" rtlCol="0" anchor="b"/>
          <a:lstStyle>
            <a:lvl1pPr algn="l">
              <a:defRPr sz="1200"/>
            </a:lvl1pPr>
          </a:lstStyle>
          <a:p>
            <a:endParaRPr lang="en-US"/>
          </a:p>
        </p:txBody>
      </p:sp>
      <p:sp>
        <p:nvSpPr>
          <p:cNvPr id="5" name="Slide Number Placeholder 4"/>
          <p:cNvSpPr>
            <a:spLocks noGrp="1"/>
          </p:cNvSpPr>
          <p:nvPr>
            <p:ph type="sldNum" sz="quarter" idx="3"/>
          </p:nvPr>
        </p:nvSpPr>
        <p:spPr>
          <a:xfrm>
            <a:off x="3971393" y="8830467"/>
            <a:ext cx="3037416" cy="464343"/>
          </a:xfrm>
          <a:prstGeom prst="rect">
            <a:avLst/>
          </a:prstGeom>
        </p:spPr>
        <p:txBody>
          <a:bodyPr vert="horz" lIns="91614" tIns="45807" rIns="91614" bIns="45807" rtlCol="0" anchor="b"/>
          <a:lstStyle>
            <a:lvl1pPr algn="r">
              <a:defRPr sz="1200"/>
            </a:lvl1pPr>
          </a:lstStyle>
          <a:p>
            <a:fld id="{273C0F26-34A7-440B-B1D1-67AB323D2908}" type="slidenum">
              <a:rPr lang="en-US" smtClean="0"/>
              <a:pPr/>
              <a:t>‹#›</a:t>
            </a:fld>
            <a:endParaRPr lang="en-US"/>
          </a:p>
        </p:txBody>
      </p:sp>
    </p:spTree>
    <p:extLst>
      <p:ext uri="{BB962C8B-B14F-4D97-AF65-F5344CB8AC3E}">
        <p14:creationId xmlns:p14="http://schemas.microsoft.com/office/powerpoint/2010/main" val="59145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416" cy="464343"/>
          </a:xfrm>
          <a:prstGeom prst="rect">
            <a:avLst/>
          </a:prstGeom>
        </p:spPr>
        <p:txBody>
          <a:bodyPr vert="horz" lIns="91614" tIns="45807" rIns="91614" bIns="45807" rtlCol="0"/>
          <a:lstStyle>
            <a:lvl1pPr algn="l">
              <a:defRPr sz="1200"/>
            </a:lvl1pPr>
          </a:lstStyle>
          <a:p>
            <a:endParaRPr lang="en-US"/>
          </a:p>
        </p:txBody>
      </p:sp>
      <p:sp>
        <p:nvSpPr>
          <p:cNvPr id="3" name="Date Placeholder 2"/>
          <p:cNvSpPr>
            <a:spLocks noGrp="1"/>
          </p:cNvSpPr>
          <p:nvPr>
            <p:ph type="dt" idx="1"/>
          </p:nvPr>
        </p:nvSpPr>
        <p:spPr>
          <a:xfrm>
            <a:off x="3971393" y="0"/>
            <a:ext cx="3037416" cy="464343"/>
          </a:xfrm>
          <a:prstGeom prst="rect">
            <a:avLst/>
          </a:prstGeom>
        </p:spPr>
        <p:txBody>
          <a:bodyPr vert="horz" lIns="91614" tIns="45807" rIns="91614" bIns="45807" rtlCol="0"/>
          <a:lstStyle>
            <a:lvl1pPr algn="r">
              <a:defRPr sz="1200"/>
            </a:lvl1pPr>
          </a:lstStyle>
          <a:p>
            <a:fld id="{EEA1427F-E15E-4BD4-9CF2-B987BEC26D45}" type="datetimeFigureOut">
              <a:rPr lang="en-US" smtClean="0"/>
              <a:pPr/>
              <a:t>2/28/2012</a:t>
            </a:fld>
            <a:endParaRPr lang="en-US"/>
          </a:p>
        </p:txBody>
      </p:sp>
      <p:sp>
        <p:nvSpPr>
          <p:cNvPr id="4" name="Slide Image Placeholder 3"/>
          <p:cNvSpPr>
            <a:spLocks noGrp="1" noRot="1" noChangeAspect="1"/>
          </p:cNvSpPr>
          <p:nvPr>
            <p:ph type="sldImg" idx="2"/>
          </p:nvPr>
        </p:nvSpPr>
        <p:spPr>
          <a:xfrm>
            <a:off x="1179513" y="696913"/>
            <a:ext cx="4651375" cy="3487737"/>
          </a:xfrm>
          <a:prstGeom prst="rect">
            <a:avLst/>
          </a:prstGeom>
          <a:noFill/>
          <a:ln w="12700">
            <a:solidFill>
              <a:prstClr val="black"/>
            </a:solidFill>
          </a:ln>
        </p:spPr>
        <p:txBody>
          <a:bodyPr vert="horz" lIns="91614" tIns="45807" rIns="91614" bIns="45807" rtlCol="0" anchor="ctr"/>
          <a:lstStyle/>
          <a:p>
            <a:endParaRPr lang="en-US"/>
          </a:p>
        </p:txBody>
      </p:sp>
      <p:sp>
        <p:nvSpPr>
          <p:cNvPr id="5" name="Notes Placeholder 4"/>
          <p:cNvSpPr>
            <a:spLocks noGrp="1"/>
          </p:cNvSpPr>
          <p:nvPr>
            <p:ph type="body" sz="quarter" idx="3"/>
          </p:nvPr>
        </p:nvSpPr>
        <p:spPr>
          <a:xfrm>
            <a:off x="701677" y="4416029"/>
            <a:ext cx="5607047" cy="4183857"/>
          </a:xfrm>
          <a:prstGeom prst="rect">
            <a:avLst/>
          </a:prstGeom>
        </p:spPr>
        <p:txBody>
          <a:bodyPr vert="horz" lIns="91614" tIns="45807" rIns="91614" bIns="4580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0467"/>
            <a:ext cx="3037416" cy="464343"/>
          </a:xfrm>
          <a:prstGeom prst="rect">
            <a:avLst/>
          </a:prstGeom>
        </p:spPr>
        <p:txBody>
          <a:bodyPr vert="horz" lIns="91614" tIns="45807" rIns="91614" bIns="45807" rtlCol="0" anchor="b"/>
          <a:lstStyle>
            <a:lvl1pPr algn="l">
              <a:defRPr sz="1200"/>
            </a:lvl1pPr>
          </a:lstStyle>
          <a:p>
            <a:endParaRPr lang="en-US"/>
          </a:p>
        </p:txBody>
      </p:sp>
      <p:sp>
        <p:nvSpPr>
          <p:cNvPr id="7" name="Slide Number Placeholder 6"/>
          <p:cNvSpPr>
            <a:spLocks noGrp="1"/>
          </p:cNvSpPr>
          <p:nvPr>
            <p:ph type="sldNum" sz="quarter" idx="5"/>
          </p:nvPr>
        </p:nvSpPr>
        <p:spPr>
          <a:xfrm>
            <a:off x="3971393" y="8830467"/>
            <a:ext cx="3037416" cy="464343"/>
          </a:xfrm>
          <a:prstGeom prst="rect">
            <a:avLst/>
          </a:prstGeom>
        </p:spPr>
        <p:txBody>
          <a:bodyPr vert="horz" lIns="91614" tIns="45807" rIns="91614" bIns="45807" rtlCol="0" anchor="b"/>
          <a:lstStyle>
            <a:lvl1pPr algn="r">
              <a:defRPr sz="1200"/>
            </a:lvl1pPr>
          </a:lstStyle>
          <a:p>
            <a:fld id="{52E0C1CA-FEB8-408F-9B97-5C8DFB1E4135}" type="slidenum">
              <a:rPr lang="en-US" smtClean="0"/>
              <a:pPr/>
              <a:t>‹#›</a:t>
            </a:fld>
            <a:endParaRPr lang="en-US"/>
          </a:p>
        </p:txBody>
      </p:sp>
    </p:spTree>
    <p:extLst>
      <p:ext uri="{BB962C8B-B14F-4D97-AF65-F5344CB8AC3E}">
        <p14:creationId xmlns:p14="http://schemas.microsoft.com/office/powerpoint/2010/main" val="612513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4ABC276A-0E28-483B-9985-8FF67719B13F}" type="slidenum">
              <a:rPr lang="en-US" smtClean="0"/>
              <a:pPr/>
              <a:t>1</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pPr defTabSz="933450"/>
            <a:fld id="{934D13E0-D635-4DFA-9325-DABBE7BA9AA9}" type="slidenum">
              <a:rPr lang="en-US" smtClean="0"/>
              <a:pPr defTabSz="933450"/>
              <a:t>21</a:t>
            </a:fld>
            <a:endParaRPr lang="en-US" smtClean="0"/>
          </a:p>
        </p:txBody>
      </p:sp>
      <p:sp>
        <p:nvSpPr>
          <p:cNvPr id="26627" name="Rectangle 2"/>
          <p:cNvSpPr>
            <a:spLocks noGrp="1" noRot="1" noChangeAspect="1" noChangeArrowheads="1" noTextEdit="1"/>
          </p:cNvSpPr>
          <p:nvPr>
            <p:ph type="sldImg"/>
          </p:nvPr>
        </p:nvSpPr>
        <p:spPr>
          <a:xfrm>
            <a:off x="1182688" y="696913"/>
            <a:ext cx="4648200" cy="3486150"/>
          </a:xfrm>
          <a:ln/>
        </p:spPr>
      </p:sp>
      <p:sp>
        <p:nvSpPr>
          <p:cNvPr id="26628" name="Rectangle 3"/>
          <p:cNvSpPr>
            <a:spLocks noGrp="1" noChangeArrowheads="1"/>
          </p:cNvSpPr>
          <p:nvPr>
            <p:ph type="body" idx="1"/>
          </p:nvPr>
        </p:nvSpPr>
        <p:spPr>
          <a:noFill/>
          <a:ln/>
        </p:spPr>
        <p:txBody>
          <a:bodyPr/>
          <a:lstStyle/>
          <a:p>
            <a:pPr eaLnBrk="1" hangingPunct="1"/>
            <a:endParaRPr lang="en-US" sz="2000" b="1"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E0C1CA-FEB8-408F-9B97-5C8DFB1E4135}" type="slidenum">
              <a:rPr lang="en-US" smtClean="0"/>
              <a:pPr/>
              <a:t>23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mentioned, within</a:t>
            </a:r>
            <a:r>
              <a:rPr lang="en-US" baseline="0" dirty="0" smtClean="0"/>
              <a:t> CDC we have an Incident manager, vice and Incident Commander.  </a:t>
            </a:r>
            <a:r>
              <a:rPr lang="en-US" dirty="0" smtClean="0"/>
              <a:t>These are a few of the duties of the Incident Manager.  Of note, the IM’s staff does assist him with most of these activities.</a:t>
            </a:r>
          </a:p>
          <a:p>
            <a:r>
              <a:rPr lang="en-US" dirty="0" smtClean="0"/>
              <a:t>Recommend highlighting a few bullets</a:t>
            </a:r>
            <a:r>
              <a:rPr lang="en-US" baseline="0" dirty="0" smtClean="0"/>
              <a:t> only: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smtClean="0"/>
              <a:t>  Obtains approval to activate the Incident Management Structure.  </a:t>
            </a:r>
            <a:r>
              <a:rPr lang="en-US" b="0" i="1" dirty="0" smtClean="0"/>
              <a:t>Each activation  is approved by the CDC Director.</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smtClean="0"/>
              <a:t>  Maintains overall situational awareness of the event and all deployed CDC resources.  </a:t>
            </a:r>
            <a:r>
              <a:rPr lang="en-US" b="0" i="1" dirty="0" smtClean="0"/>
              <a:t>IM has an awareness of vertical and horizontal agency activities</a:t>
            </a:r>
            <a:r>
              <a:rPr lang="en-US" b="0" i="1" baseline="0" dirty="0" smtClean="0"/>
              <a:t> that other staff will not necessarily have access to.  </a:t>
            </a:r>
            <a:endParaRPr lang="en-US" b="0" i="1" dirty="0" smtClean="0"/>
          </a:p>
          <a:p>
            <a:pPr>
              <a:buFont typeface="Arial" pitchFamily="34" charset="0"/>
              <a:buChar char="•"/>
            </a:pPr>
            <a:r>
              <a:rPr lang="en-US" b="0" dirty="0" smtClean="0"/>
              <a:t>  Briefs the Agency Director and key staff.  </a:t>
            </a:r>
            <a:r>
              <a:rPr lang="en-US" b="0" i="1" dirty="0" smtClean="0"/>
              <a:t>Discuss</a:t>
            </a:r>
            <a:r>
              <a:rPr lang="en-US" b="0" i="1" baseline="0" dirty="0" smtClean="0"/>
              <a:t> how Director’s Update Briefings are conducted and how information from them is disseminated.</a:t>
            </a:r>
            <a:r>
              <a:rPr lang="en-US" b="0" i="1" dirty="0" smtClean="0"/>
              <a:t>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smtClean="0"/>
              <a:t>  Approves the staff rhythm to be used during the event.  </a:t>
            </a:r>
            <a:r>
              <a:rPr lang="en-US" b="0" i="1" dirty="0" smtClean="0"/>
              <a:t>Discuss what a staff rhythm is.</a:t>
            </a:r>
          </a:p>
          <a:p>
            <a:pPr>
              <a:buFont typeface="Arial" pitchFamily="34" charset="0"/>
              <a:buChar char="•"/>
            </a:pPr>
            <a:r>
              <a:rPr lang="en-US" b="0" dirty="0" smtClean="0"/>
              <a:t>  Re-enforce and highlight that the IM usually comes from the Lead Center responsible of event.  </a:t>
            </a:r>
            <a:endParaRPr lang="en-US" i="1" dirty="0"/>
          </a:p>
        </p:txBody>
      </p:sp>
      <p:sp>
        <p:nvSpPr>
          <p:cNvPr id="4" name="Slide Number Placeholder 3"/>
          <p:cNvSpPr>
            <a:spLocks noGrp="1"/>
          </p:cNvSpPr>
          <p:nvPr>
            <p:ph type="sldNum" sz="quarter" idx="10"/>
          </p:nvPr>
        </p:nvSpPr>
        <p:spPr/>
        <p:txBody>
          <a:bodyPr/>
          <a:lstStyle/>
          <a:p>
            <a:fld id="{52E0C1CA-FEB8-408F-9B97-5C8DFB1E4135}" type="slidenum">
              <a:rPr lang="en-US" smtClean="0"/>
              <a:pPr/>
              <a:t>24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Brings the senior level science expertise to the response.</a:t>
            </a:r>
          </a:p>
          <a:p>
            <a:endParaRPr lang="en-US" sz="120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52E0C1CA-FEB8-408F-9B97-5C8DFB1E4135}" type="slidenum">
              <a:rPr lang="en-US" smtClean="0"/>
              <a:pPr/>
              <a:t>25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Operationally based vs. science based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Focuses more on the internal operations </a:t>
            </a:r>
          </a:p>
          <a:p>
            <a:r>
              <a:rPr lang="en-US" dirty="0" smtClean="0"/>
              <a:t>Oversees the General Staff support sections that are displayed</a:t>
            </a:r>
            <a:r>
              <a:rPr lang="en-US" baseline="0" dirty="0" smtClean="0"/>
              <a:t> next</a:t>
            </a:r>
            <a:endParaRPr lang="en-US" dirty="0" smtClean="0"/>
          </a:p>
          <a:p>
            <a:endParaRPr lang="en-US" dirty="0"/>
          </a:p>
        </p:txBody>
      </p:sp>
      <p:sp>
        <p:nvSpPr>
          <p:cNvPr id="4" name="Slide Number Placeholder 3"/>
          <p:cNvSpPr>
            <a:spLocks noGrp="1"/>
          </p:cNvSpPr>
          <p:nvPr>
            <p:ph type="sldNum" sz="quarter" idx="10"/>
          </p:nvPr>
        </p:nvSpPr>
        <p:spPr/>
        <p:txBody>
          <a:bodyPr/>
          <a:lstStyle/>
          <a:p>
            <a:fld id="{52E0C1CA-FEB8-408F-9B97-5C8DFB1E4135}" type="slidenum">
              <a:rPr lang="en-US" smtClean="0"/>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latin typeface="Arial" pitchFamily="34" charset="0"/>
                <a:cs typeface="Arial" pitchFamily="34" charset="0"/>
              </a:rPr>
              <a:t>Use this slide to highlight that these General Staff Sections are directed by the IMS  Chief of Staff.</a:t>
            </a:r>
          </a:p>
        </p:txBody>
      </p:sp>
      <p:sp>
        <p:nvSpPr>
          <p:cNvPr id="4" name="Slide Number Placeholder 3"/>
          <p:cNvSpPr>
            <a:spLocks noGrp="1"/>
          </p:cNvSpPr>
          <p:nvPr>
            <p:ph type="sldNum" sz="quarter" idx="10"/>
          </p:nvPr>
        </p:nvSpPr>
        <p:spPr/>
        <p:txBody>
          <a:bodyPr/>
          <a:lstStyle/>
          <a:p>
            <a:fld id="{B5EBD633-427A-4AB4-88A2-B171139B78B0}" type="slidenum">
              <a:rPr lang="en-US" smtClean="0"/>
              <a:pPr/>
              <a:t>28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E9602F6F-4C44-4BE6-9789-2EF10CD535E7}" type="slidenum">
              <a:rPr lang="en-US" smtClean="0"/>
              <a:pPr/>
              <a:t>29</a:t>
            </a:fld>
            <a:endParaRPr lang="en-US" dirty="0"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xfrm>
            <a:off x="701675" y="4416425"/>
            <a:ext cx="5607050" cy="4183063"/>
          </a:xfrm>
          <a:noFill/>
          <a:ln/>
        </p:spPr>
        <p:txBody>
          <a:bodyPr lIns="90365" tIns="45182" rIns="90365" bIns="45182"/>
          <a:lstStyle/>
          <a:p>
            <a:pPr marL="266700" indent="-266700"/>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xfrm>
            <a:off x="700088" y="4416425"/>
            <a:ext cx="5853112" cy="4183063"/>
          </a:xfrm>
          <a:noFill/>
          <a:ln/>
        </p:spPr>
        <p:txBody>
          <a:bodyPr/>
          <a:lstStyle/>
          <a:p>
            <a:pPr lvl="1">
              <a:buFontTx/>
              <a:buChar char="-"/>
            </a:pPr>
            <a:r>
              <a:rPr lang="en-US" dirty="0" smtClean="0">
                <a:latin typeface="Arial" charset="0"/>
              </a:rPr>
              <a:t> Daily Staff Rhythm – (event meeting schedule)</a:t>
            </a:r>
          </a:p>
          <a:p>
            <a:pPr lvl="1">
              <a:buFontTx/>
              <a:buChar char="-"/>
            </a:pPr>
            <a:r>
              <a:rPr lang="en-US" dirty="0" smtClean="0">
                <a:latin typeface="Arial" charset="0"/>
              </a:rPr>
              <a:t> Leadership Packets – (memos, maps, SITREPS, executive summaries, etc.)</a:t>
            </a:r>
          </a:p>
          <a:p>
            <a:pPr lvl="1">
              <a:buFontTx/>
              <a:buChar char="-"/>
            </a:pPr>
            <a:r>
              <a:rPr lang="en-US" dirty="0" smtClean="0">
                <a:latin typeface="Arial" charset="0"/>
              </a:rPr>
              <a:t> DCIRs – Things that are critical about this event. Things that require immediate IM notification</a:t>
            </a:r>
          </a:p>
          <a:p>
            <a:pPr lvl="1">
              <a:buFontTx/>
              <a:buChar char="-"/>
            </a:pPr>
            <a:r>
              <a:rPr lang="en-US" dirty="0" smtClean="0">
                <a:latin typeface="Arial" charset="0"/>
              </a:rPr>
              <a:t> Taskings – (RFIs, RFAs, MAs) received, distributed &amp; tracked</a:t>
            </a:r>
          </a:p>
          <a:p>
            <a:pPr lvl="2">
              <a:buFontTx/>
              <a:buChar char="-"/>
            </a:pPr>
            <a:r>
              <a:rPr lang="en-US" dirty="0" smtClean="0">
                <a:latin typeface="Arial" charset="0"/>
              </a:rPr>
              <a:t>Tracking – primary role where we need help during major events</a:t>
            </a:r>
          </a:p>
          <a:p>
            <a:pPr lvl="1">
              <a:buFontTx/>
              <a:buChar char="-"/>
            </a:pPr>
            <a:r>
              <a:rPr lang="en-US" dirty="0" smtClean="0">
                <a:latin typeface="Arial" charset="0"/>
              </a:rPr>
              <a:t> Collaborate – HHS, IRCT, FDA, EPA, DOD (Information exchange)</a:t>
            </a:r>
          </a:p>
          <a:p>
            <a:pPr lvl="1">
              <a:buFontTx/>
              <a:buChar char="-"/>
            </a:pPr>
            <a:r>
              <a:rPr lang="en-US" dirty="0" smtClean="0">
                <a:latin typeface="Arial" charset="0"/>
              </a:rPr>
              <a:t> Documentation</a:t>
            </a:r>
          </a:p>
          <a:p>
            <a:pPr lvl="1">
              <a:buFontTx/>
              <a:buChar char="-"/>
            </a:pPr>
            <a:r>
              <a:rPr lang="en-US" dirty="0" smtClean="0">
                <a:latin typeface="Arial" charset="0"/>
              </a:rPr>
              <a:t> Establish and maintain event distribution lists – Develop on-call lists.</a:t>
            </a:r>
          </a:p>
          <a:p>
            <a:pPr lvl="1">
              <a:buFontTx/>
              <a:buChar char="-"/>
            </a:pPr>
            <a:r>
              <a:rPr lang="en-US" dirty="0" smtClean="0">
                <a:latin typeface="Arial" charset="0"/>
              </a:rPr>
              <a:t> Distribute SITREPS, briefing presentations, reports etc.</a:t>
            </a:r>
          </a:p>
          <a:p>
            <a:pPr lvl="1">
              <a:buFontTx/>
              <a:buChar char="-"/>
            </a:pPr>
            <a:r>
              <a:rPr lang="en-US" dirty="0" smtClean="0">
                <a:latin typeface="Arial" charset="0"/>
              </a:rPr>
              <a:t> Calendar management</a:t>
            </a:r>
          </a:p>
          <a:p>
            <a:pPr lvl="1">
              <a:buFontTx/>
              <a:buChar char="-"/>
            </a:pPr>
            <a:r>
              <a:rPr lang="en-US" dirty="0" smtClean="0">
                <a:latin typeface="Arial" charset="0"/>
              </a:rPr>
              <a:t> Working with Logistics to find places for people to work </a:t>
            </a:r>
          </a:p>
          <a:p>
            <a:pPr lvl="1">
              <a:buFontTx/>
              <a:buChar char="-"/>
            </a:pPr>
            <a:r>
              <a:rPr lang="en-US" dirty="0" smtClean="0">
                <a:latin typeface="Arial" charset="0"/>
              </a:rPr>
              <a:t> Administrative Support – Always an area where volunteers are welcome</a:t>
            </a:r>
          </a:p>
          <a:p>
            <a:pPr lvl="1">
              <a:buFontTx/>
              <a:buChar char="-"/>
            </a:pPr>
            <a:r>
              <a:rPr lang="en-US" dirty="0" smtClean="0">
                <a:latin typeface="Arial" charset="0"/>
              </a:rPr>
              <a:t>Tracking tasks is a major activity within the Current Operations Branch and each task is tied to a request of one form or another.</a:t>
            </a:r>
          </a:p>
          <a:p>
            <a:pPr lvl="1">
              <a:buFontTx/>
              <a:buChar char="-"/>
            </a:pPr>
            <a:endParaRPr lang="en-US" dirty="0" smtClean="0">
              <a:latin typeface="Arial" charset="0"/>
            </a:endParaRPr>
          </a:p>
          <a:p>
            <a:pPr lvl="1">
              <a:buFontTx/>
              <a:buChar char="-"/>
            </a:pPr>
            <a:r>
              <a:rPr lang="en-US" dirty="0" smtClean="0">
                <a:latin typeface="Arial" charset="0"/>
              </a:rPr>
              <a:t>So now lets talk about how we handle Requests</a:t>
            </a:r>
          </a:p>
          <a:p>
            <a:pPr lvl="1">
              <a:buFontTx/>
              <a:buChar char="-"/>
            </a:pPr>
            <a:endParaRPr lang="en-US" dirty="0" smtClean="0">
              <a:latin typeface="Arial" charset="0"/>
            </a:endParaRPr>
          </a:p>
          <a:p>
            <a:endParaRPr lang="en-US" dirty="0" smtClean="0">
              <a:latin typeface="Arial" charset="0"/>
            </a:endParaRPr>
          </a:p>
        </p:txBody>
      </p:sp>
      <p:sp>
        <p:nvSpPr>
          <p:cNvPr id="182276" name="Slide Number Placeholder 3"/>
          <p:cNvSpPr>
            <a:spLocks noGrp="1"/>
          </p:cNvSpPr>
          <p:nvPr>
            <p:ph type="sldNum" sz="quarter" idx="5"/>
          </p:nvPr>
        </p:nvSpPr>
        <p:spPr>
          <a:noFill/>
        </p:spPr>
        <p:txBody>
          <a:bodyPr/>
          <a:lstStyle/>
          <a:p>
            <a:fld id="{1BDF9D5E-DFCA-4C5B-BEB7-9EF172922CCB}" type="slidenum">
              <a:rPr lang="en-US" smtClean="0">
                <a:latin typeface="Arial" charset="0"/>
              </a:rPr>
              <a:pPr/>
              <a:t>31</a:t>
            </a:fld>
            <a:endParaRPr lang="en-US" dirty="0"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t>As with all IMS Sections – Operations expands and contracts as needed.  This is their basic organizational</a:t>
            </a:r>
            <a:r>
              <a:rPr lang="en-US" baseline="0" dirty="0" smtClean="0"/>
              <a:t> structure.</a:t>
            </a:r>
            <a:endParaRPr lang="en-US" dirty="0" smtClean="0"/>
          </a:p>
          <a:p>
            <a:pPr>
              <a:defRPr/>
            </a:pPr>
            <a:r>
              <a:rPr lang="en-US" dirty="0" smtClean="0"/>
              <a:t>Permanently assigned staff can normally handle light weight responses (Level 3 activations) </a:t>
            </a:r>
          </a:p>
          <a:p>
            <a:pPr>
              <a:defRPr/>
            </a:pPr>
            <a:r>
              <a:rPr lang="en-US" dirty="0" smtClean="0"/>
              <a:t>Activations at higher levels (Level 2 &amp; Level1), where extended shift coverage is required, trigger Operations to seek additional assistance.  </a:t>
            </a:r>
          </a:p>
          <a:p>
            <a:pPr marL="914400" indent="-914400">
              <a:defRPr/>
            </a:pPr>
            <a:endParaRPr lang="en-US" dirty="0" smtClean="0"/>
          </a:p>
        </p:txBody>
      </p:sp>
      <p:sp>
        <p:nvSpPr>
          <p:cNvPr id="181252" name="Slide Number Placeholder 3"/>
          <p:cNvSpPr>
            <a:spLocks noGrp="1"/>
          </p:cNvSpPr>
          <p:nvPr>
            <p:ph type="sldNum" sz="quarter" idx="5"/>
          </p:nvPr>
        </p:nvSpPr>
        <p:spPr>
          <a:noFill/>
        </p:spPr>
        <p:txBody>
          <a:bodyPr/>
          <a:lstStyle/>
          <a:p>
            <a:fld id="{E52C83A8-99BF-42D9-9029-DDDB90DB1B03}" type="slidenum">
              <a:rPr lang="en-US" smtClean="0">
                <a:latin typeface="Arial" charset="0"/>
              </a:rPr>
              <a:pPr/>
              <a:t>32</a:t>
            </a:fld>
            <a:endParaRPr lang="en-US" dirty="0"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DoS</a:t>
            </a:r>
            <a:r>
              <a:rPr lang="en-US" dirty="0" smtClean="0"/>
              <a:t> – Department</a:t>
            </a:r>
            <a:r>
              <a:rPr lang="en-US" baseline="0" dirty="0" smtClean="0"/>
              <a:t> of State</a:t>
            </a:r>
          </a:p>
          <a:p>
            <a:r>
              <a:rPr lang="en-US" baseline="0" dirty="0" err="1" smtClean="0"/>
              <a:t>DoD</a:t>
            </a:r>
            <a:r>
              <a:rPr lang="en-US" baseline="0" dirty="0" smtClean="0"/>
              <a:t> – Department of Defense</a:t>
            </a:r>
          </a:p>
          <a:p>
            <a:r>
              <a:rPr lang="en-US" baseline="0" dirty="0" smtClean="0"/>
              <a:t>ARC – American Red Cross</a:t>
            </a:r>
          </a:p>
          <a:p>
            <a:r>
              <a:rPr lang="en-US" baseline="0" dirty="0" smtClean="0"/>
              <a:t>FDA – Food and Drug Administration</a:t>
            </a:r>
          </a:p>
          <a:p>
            <a:r>
              <a:rPr lang="en-US" baseline="0" dirty="0" smtClean="0"/>
              <a:t>HHS – Health and Human Services</a:t>
            </a:r>
          </a:p>
          <a:p>
            <a:r>
              <a:rPr lang="en-US" baseline="0" dirty="0" smtClean="0"/>
              <a:t>IMS – Incident Management System</a:t>
            </a:r>
          </a:p>
          <a:p>
            <a:r>
              <a:rPr lang="en-US" baseline="0" dirty="0" smtClean="0"/>
              <a:t>EOC – Emergency Operations Center</a:t>
            </a:r>
            <a:endParaRPr lang="en-US" dirty="0"/>
          </a:p>
        </p:txBody>
      </p:sp>
      <p:sp>
        <p:nvSpPr>
          <p:cNvPr id="4" name="Slide Number Placeholder 3"/>
          <p:cNvSpPr>
            <a:spLocks noGrp="1"/>
          </p:cNvSpPr>
          <p:nvPr>
            <p:ph type="sldNum" sz="quarter" idx="10"/>
          </p:nvPr>
        </p:nvSpPr>
        <p:spPr/>
        <p:txBody>
          <a:bodyPr/>
          <a:lstStyle/>
          <a:p>
            <a:fld id="{52E0C1CA-FEB8-408F-9B97-5C8DFB1E4135}" type="slidenum">
              <a:rPr lang="en-US" smtClean="0"/>
              <a:pPr/>
              <a:t>37</a:t>
            </a:fld>
            <a:endParaRPr lang="en-US"/>
          </a:p>
        </p:txBody>
      </p:sp>
    </p:spTree>
    <p:extLst>
      <p:ext uri="{BB962C8B-B14F-4D97-AF65-F5344CB8AC3E}">
        <p14:creationId xmlns:p14="http://schemas.microsoft.com/office/powerpoint/2010/main" val="2231120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E0C1CA-FEB8-408F-9B97-5C8DFB1E413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A9F93A17-D85F-4352-9F62-88C6483A98A6}" type="slidenum">
              <a:rPr lang="en-US" smtClean="0">
                <a:latin typeface="Arial" charset="0"/>
              </a:rPr>
              <a:pPr/>
              <a:t>41</a:t>
            </a:fld>
            <a:endParaRPr lang="en-US" dirty="0" smtClean="0">
              <a:latin typeface="Arial"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r>
              <a:rPr lang="en-US" dirty="0" smtClean="0">
                <a:latin typeface="Arial" charset="0"/>
              </a:rPr>
              <a:t>The Joint Information Center is a part of CDC EOC’s Command Staff structure in the “All Hazards” Incident Command system.</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75114DC3-C894-4A68-BC4F-0A24FD5A2DAC}" type="slidenum">
              <a:rPr lang="en-US" smtClean="0">
                <a:latin typeface="Arial" charset="0"/>
              </a:rPr>
              <a:pPr/>
              <a:t>43</a:t>
            </a:fld>
            <a:endParaRPr lang="en-US" dirty="0" smtClean="0">
              <a:latin typeface="Arial"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r>
              <a:rPr lang="en-US" dirty="0" smtClean="0">
                <a:latin typeface="Arial" charset="0"/>
              </a:rPr>
              <a:t>Channels of information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the basic functions</a:t>
            </a:r>
            <a:r>
              <a:rPr lang="en-US" baseline="0" dirty="0" smtClean="0"/>
              <a:t> of the Operations section on a daily basis.</a:t>
            </a:r>
            <a:endParaRPr lang="en-US" dirty="0"/>
          </a:p>
        </p:txBody>
      </p:sp>
      <p:sp>
        <p:nvSpPr>
          <p:cNvPr id="4" name="Slide Number Placeholder 3"/>
          <p:cNvSpPr>
            <a:spLocks noGrp="1"/>
          </p:cNvSpPr>
          <p:nvPr>
            <p:ph type="sldNum" sz="quarter" idx="10"/>
          </p:nvPr>
        </p:nvSpPr>
        <p:spPr/>
        <p:txBody>
          <a:bodyPr/>
          <a:lstStyle/>
          <a:p>
            <a:fld id="{52E0C1CA-FEB8-408F-9B97-5C8DFB1E4135}" type="slidenum">
              <a:rPr lang="en-US" smtClean="0"/>
              <a:pPr/>
              <a:t>44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t>As with all IMS Sections – Operations expands and contracts as needed.  This is their basic organizational</a:t>
            </a:r>
            <a:r>
              <a:rPr lang="en-US" baseline="0" dirty="0" smtClean="0"/>
              <a:t> structure.</a:t>
            </a:r>
            <a:endParaRPr lang="en-US" dirty="0" smtClean="0"/>
          </a:p>
          <a:p>
            <a:pPr>
              <a:defRPr/>
            </a:pPr>
            <a:r>
              <a:rPr lang="en-US" dirty="0" smtClean="0"/>
              <a:t>Permanently assigned staff can normally handle light weight responses (Level 3 activations) </a:t>
            </a:r>
          </a:p>
          <a:p>
            <a:pPr>
              <a:defRPr/>
            </a:pPr>
            <a:r>
              <a:rPr lang="en-US" dirty="0" smtClean="0"/>
              <a:t>Activations at higher levels (Level 2 &amp; Level1), where extended shift coverage is required, trigger Operations to seek additional assistance.  </a:t>
            </a:r>
          </a:p>
          <a:p>
            <a:pPr marL="914400" indent="-914400">
              <a:defRPr/>
            </a:pPr>
            <a:endParaRPr lang="en-US" dirty="0" smtClean="0"/>
          </a:p>
        </p:txBody>
      </p:sp>
      <p:sp>
        <p:nvSpPr>
          <p:cNvPr id="181252" name="Slide Number Placeholder 3"/>
          <p:cNvSpPr>
            <a:spLocks noGrp="1"/>
          </p:cNvSpPr>
          <p:nvPr>
            <p:ph type="sldNum" sz="quarter" idx="5"/>
          </p:nvPr>
        </p:nvSpPr>
        <p:spPr>
          <a:noFill/>
        </p:spPr>
        <p:txBody>
          <a:bodyPr/>
          <a:lstStyle/>
          <a:p>
            <a:fld id="{E52C83A8-99BF-42D9-9029-DDDB90DB1B03}" type="slidenum">
              <a:rPr lang="en-US" smtClean="0">
                <a:latin typeface="Arial" charset="0"/>
              </a:rPr>
              <a:pPr/>
              <a:t>45</a:t>
            </a:fld>
            <a:endParaRPr lang="en-US" dirty="0"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xfrm>
            <a:off x="700088" y="4416425"/>
            <a:ext cx="5853112" cy="4183063"/>
          </a:xfrm>
          <a:noFill/>
          <a:ln/>
        </p:spPr>
        <p:txBody>
          <a:bodyPr/>
          <a:lstStyle/>
          <a:p>
            <a:pPr lvl="1">
              <a:buFontTx/>
              <a:buChar char="-"/>
            </a:pPr>
            <a:r>
              <a:rPr lang="en-US" dirty="0" smtClean="0">
                <a:latin typeface="Arial" charset="0"/>
              </a:rPr>
              <a:t> Daily Staff Rhythm – (event meeting schedule)</a:t>
            </a:r>
          </a:p>
          <a:p>
            <a:pPr lvl="1">
              <a:buFontTx/>
              <a:buChar char="-"/>
            </a:pPr>
            <a:r>
              <a:rPr lang="en-US" dirty="0" smtClean="0">
                <a:latin typeface="Arial" charset="0"/>
              </a:rPr>
              <a:t> Leadership Packets – (memos, maps, SITREPS, executive summaries, etc.)</a:t>
            </a:r>
          </a:p>
          <a:p>
            <a:pPr lvl="1">
              <a:buFontTx/>
              <a:buChar char="-"/>
            </a:pPr>
            <a:r>
              <a:rPr lang="en-US" dirty="0" smtClean="0">
                <a:latin typeface="Arial" charset="0"/>
              </a:rPr>
              <a:t> DCIRs – Things that are critical about this event. Things that require immediate IM notification</a:t>
            </a:r>
          </a:p>
          <a:p>
            <a:pPr lvl="1">
              <a:buFontTx/>
              <a:buChar char="-"/>
            </a:pPr>
            <a:r>
              <a:rPr lang="en-US" dirty="0" smtClean="0">
                <a:latin typeface="Arial" charset="0"/>
              </a:rPr>
              <a:t> Taskings – (RFIs, RFAs, MAs) received, distributed &amp; tracked</a:t>
            </a:r>
          </a:p>
          <a:p>
            <a:pPr lvl="2">
              <a:buFontTx/>
              <a:buChar char="-"/>
            </a:pPr>
            <a:r>
              <a:rPr lang="en-US" dirty="0" smtClean="0">
                <a:latin typeface="Arial" charset="0"/>
              </a:rPr>
              <a:t>Tracking – primary role where we need help during major events</a:t>
            </a:r>
          </a:p>
          <a:p>
            <a:pPr lvl="1">
              <a:buFontTx/>
              <a:buChar char="-"/>
            </a:pPr>
            <a:r>
              <a:rPr lang="en-US" dirty="0" smtClean="0">
                <a:latin typeface="Arial" charset="0"/>
              </a:rPr>
              <a:t> Collaborate – HHS, IRCT, FDA, EPA, DOD (Information exchange)</a:t>
            </a:r>
          </a:p>
          <a:p>
            <a:pPr lvl="1">
              <a:buFontTx/>
              <a:buChar char="-"/>
            </a:pPr>
            <a:r>
              <a:rPr lang="en-US" dirty="0" smtClean="0">
                <a:latin typeface="Arial" charset="0"/>
              </a:rPr>
              <a:t> Documentation</a:t>
            </a:r>
          </a:p>
          <a:p>
            <a:pPr lvl="1">
              <a:buFontTx/>
              <a:buChar char="-"/>
            </a:pPr>
            <a:r>
              <a:rPr lang="en-US" dirty="0" smtClean="0">
                <a:latin typeface="Arial" charset="0"/>
              </a:rPr>
              <a:t> Establish and maintain event distribution lists – Develop on-call lists.</a:t>
            </a:r>
          </a:p>
          <a:p>
            <a:pPr lvl="1">
              <a:buFontTx/>
              <a:buChar char="-"/>
            </a:pPr>
            <a:r>
              <a:rPr lang="en-US" dirty="0" smtClean="0">
                <a:latin typeface="Arial" charset="0"/>
              </a:rPr>
              <a:t> Distribute SITREPS, briefing presentations, reports etc.</a:t>
            </a:r>
          </a:p>
          <a:p>
            <a:pPr lvl="1">
              <a:buFontTx/>
              <a:buChar char="-"/>
            </a:pPr>
            <a:r>
              <a:rPr lang="en-US" dirty="0" smtClean="0">
                <a:latin typeface="Arial" charset="0"/>
              </a:rPr>
              <a:t> Calendar management</a:t>
            </a:r>
          </a:p>
          <a:p>
            <a:pPr lvl="1">
              <a:buFontTx/>
              <a:buChar char="-"/>
            </a:pPr>
            <a:r>
              <a:rPr lang="en-US" dirty="0" smtClean="0">
                <a:latin typeface="Arial" charset="0"/>
              </a:rPr>
              <a:t> Working with Logistics to find places for people to work </a:t>
            </a:r>
          </a:p>
          <a:p>
            <a:pPr lvl="1">
              <a:buFontTx/>
              <a:buChar char="-"/>
            </a:pPr>
            <a:r>
              <a:rPr lang="en-US" dirty="0" smtClean="0">
                <a:latin typeface="Arial" charset="0"/>
              </a:rPr>
              <a:t> Administrative Support – Always an area where volunteers are welcome</a:t>
            </a:r>
          </a:p>
          <a:p>
            <a:pPr lvl="1">
              <a:buFontTx/>
              <a:buChar char="-"/>
            </a:pPr>
            <a:r>
              <a:rPr lang="en-US" dirty="0" smtClean="0">
                <a:latin typeface="Arial" charset="0"/>
              </a:rPr>
              <a:t>Tracking tasks is a major activity within the Current Operations Branch and each task is tied to a request of one form or another.</a:t>
            </a:r>
          </a:p>
          <a:p>
            <a:pPr lvl="1">
              <a:buFontTx/>
              <a:buChar char="-"/>
            </a:pPr>
            <a:endParaRPr lang="en-US" dirty="0" smtClean="0">
              <a:latin typeface="Arial" charset="0"/>
            </a:endParaRPr>
          </a:p>
          <a:p>
            <a:pPr lvl="1">
              <a:buFontTx/>
              <a:buChar char="-"/>
            </a:pPr>
            <a:r>
              <a:rPr lang="en-US" dirty="0" smtClean="0">
                <a:latin typeface="Arial" charset="0"/>
              </a:rPr>
              <a:t>So now lets talk about how we handle Requests</a:t>
            </a:r>
          </a:p>
          <a:p>
            <a:pPr lvl="1">
              <a:buFontTx/>
              <a:buChar char="-"/>
            </a:pPr>
            <a:endParaRPr lang="en-US" dirty="0" smtClean="0">
              <a:latin typeface="Arial" charset="0"/>
            </a:endParaRPr>
          </a:p>
          <a:p>
            <a:endParaRPr lang="en-US" dirty="0" smtClean="0">
              <a:latin typeface="Arial" charset="0"/>
            </a:endParaRPr>
          </a:p>
        </p:txBody>
      </p:sp>
      <p:sp>
        <p:nvSpPr>
          <p:cNvPr id="182276" name="Slide Number Placeholder 3"/>
          <p:cNvSpPr>
            <a:spLocks noGrp="1"/>
          </p:cNvSpPr>
          <p:nvPr>
            <p:ph type="sldNum" sz="quarter" idx="5"/>
          </p:nvPr>
        </p:nvSpPr>
        <p:spPr>
          <a:noFill/>
        </p:spPr>
        <p:txBody>
          <a:bodyPr/>
          <a:lstStyle/>
          <a:p>
            <a:fld id="{1BDF9D5E-DFCA-4C5B-BEB7-9EF172922CCB}" type="slidenum">
              <a:rPr lang="en-US" smtClean="0">
                <a:latin typeface="Arial" charset="0"/>
              </a:rPr>
              <a:pPr/>
              <a:t>46</a:t>
            </a:fld>
            <a:endParaRPr lang="en-US" dirty="0"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Comment on the fact that when the EOC is activated and an Incident Management Structure is stood up, the Plans, Training, Exercise and Evaluation Branch immediately assumes the role of the Incident Management System’s Planning Section.</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Inform the audience that we not only conduct the doctrinal incident action planning ,contingency planning, and transition planning  functions, but we also  conduct operational tasks such as situation reporting and maintaining event timelines.</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Close with a note that the IMS Planning Section also begins collecting information for after action reporting and improvement planning, and conduct in-progress reviews at 30-45 day intervals during extended responses.  </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B5EBD633-427A-4AB4-88A2-B171139B78B0}" type="slidenum">
              <a:rPr lang="en-US" smtClean="0"/>
              <a:pPr/>
              <a:t>47</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E0C1CA-FEB8-408F-9B97-5C8DFB1E4135}" type="slidenum">
              <a:rPr lang="en-US" smtClean="0"/>
              <a:pPr/>
              <a:t>50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r>
              <a:rPr lang="en-US" smtClean="0">
                <a:latin typeface="Arial" pitchFamily="34" charset="0"/>
              </a:rPr>
              <a:t>SRS Science Reponse ????</a:t>
            </a:r>
          </a:p>
        </p:txBody>
      </p:sp>
      <p:sp>
        <p:nvSpPr>
          <p:cNvPr id="110596" name="Slide Number Placeholder 3"/>
          <p:cNvSpPr>
            <a:spLocks noGrp="1"/>
          </p:cNvSpPr>
          <p:nvPr>
            <p:ph type="sldNum" sz="quarter" idx="5"/>
          </p:nvPr>
        </p:nvSpPr>
        <p:spPr>
          <a:noFill/>
        </p:spPr>
        <p:txBody>
          <a:bodyPr/>
          <a:lstStyle/>
          <a:p>
            <a:fld id="{59178B7B-63BE-4B47-8A63-0D0411005742}" type="slidenum">
              <a:rPr lang="en-US" smtClean="0">
                <a:solidFill>
                  <a:srgbClr val="000000"/>
                </a:solidFill>
              </a:rPr>
              <a:pPr/>
              <a:t>51</a:t>
            </a:fld>
            <a:endParaRPr lang="en-US" smtClean="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90B3E877-26EF-48E8-85B5-89A8E59B2E38}" type="slidenum">
              <a:rPr lang="en-US" smtClean="0">
                <a:latin typeface="Arial" charset="0"/>
              </a:rPr>
              <a:pPr/>
              <a:t>52</a:t>
            </a:fld>
            <a:endParaRPr lang="en-US" dirty="0" smtClean="0">
              <a:latin typeface="Arial" charset="0"/>
            </a:endParaRPr>
          </a:p>
        </p:txBody>
      </p:sp>
      <p:sp>
        <p:nvSpPr>
          <p:cNvPr id="161795" name="Slide Image Placeholder 1"/>
          <p:cNvSpPr>
            <a:spLocks noGrp="1" noRot="1" noChangeAspect="1" noTextEdit="1"/>
          </p:cNvSpPr>
          <p:nvPr>
            <p:ph type="sldImg"/>
          </p:nvPr>
        </p:nvSpPr>
        <p:spPr>
          <a:xfrm>
            <a:off x="1182688" y="696913"/>
            <a:ext cx="4646612" cy="3484562"/>
          </a:xfrm>
          <a:ln/>
        </p:spPr>
      </p:sp>
      <p:sp>
        <p:nvSpPr>
          <p:cNvPr id="161796" name="Notes Placeholder 2"/>
          <p:cNvSpPr>
            <a:spLocks noGrp="1"/>
          </p:cNvSpPr>
          <p:nvPr>
            <p:ph type="body" idx="1"/>
          </p:nvPr>
        </p:nvSpPr>
        <p:spPr>
          <a:noFill/>
          <a:ln/>
        </p:spPr>
        <p:txBody>
          <a:bodyPr lIns="93546" tIns="46774" rIns="93546" bIns="46774"/>
          <a:lstStyle/>
          <a:p>
            <a:pPr eaLnBrk="1" hangingPunct="1"/>
            <a:r>
              <a:rPr lang="en-US" dirty="0" smtClean="0">
                <a:latin typeface="Arial" charset="0"/>
              </a:rPr>
              <a:t> </a:t>
            </a:r>
          </a:p>
        </p:txBody>
      </p:sp>
      <p:sp>
        <p:nvSpPr>
          <p:cNvPr id="161797" name="Slide Number Placeholder 3"/>
          <p:cNvSpPr txBox="1">
            <a:spLocks noGrp="1"/>
          </p:cNvSpPr>
          <p:nvPr/>
        </p:nvSpPr>
        <p:spPr bwMode="auto">
          <a:xfrm>
            <a:off x="3971925" y="8831263"/>
            <a:ext cx="3038475" cy="465137"/>
          </a:xfrm>
          <a:prstGeom prst="rect">
            <a:avLst/>
          </a:prstGeom>
          <a:noFill/>
          <a:ln w="9525">
            <a:noFill/>
            <a:miter lim="800000"/>
            <a:headEnd/>
            <a:tailEnd/>
          </a:ln>
        </p:spPr>
        <p:txBody>
          <a:bodyPr lIns="93546" tIns="46774" rIns="93546" bIns="46774" anchor="b"/>
          <a:lstStyle/>
          <a:p>
            <a:pPr algn="r" defTabSz="933450" eaLnBrk="0" hangingPunct="0"/>
            <a:fld id="{BEEE5B3C-18C1-409B-A954-5272E443E280}" type="slidenum">
              <a:rPr lang="en-US" sz="1200"/>
              <a:pPr algn="r" defTabSz="933450" eaLnBrk="0" hangingPunct="0"/>
              <a:t>52</a:t>
            </a:fld>
            <a:endParaRPr lang="en-US" sz="12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6B92C70A-F2E8-4A84-A7C1-AACD6AD883F0}" type="slidenum">
              <a:rPr lang="en-US" smtClean="0">
                <a:solidFill>
                  <a:srgbClr val="FFFFFF"/>
                </a:solidFill>
                <a:latin typeface="Arial" charset="0"/>
              </a:rPr>
              <a:pPr/>
              <a:t>54</a:t>
            </a:fld>
            <a:endParaRPr lang="en-US" dirty="0" smtClean="0">
              <a:solidFill>
                <a:srgbClr val="FFFFFF"/>
              </a:solidFill>
              <a:latin typeface="Arial" charset="0"/>
            </a:endParaRPr>
          </a:p>
        </p:txBody>
      </p:sp>
      <p:sp>
        <p:nvSpPr>
          <p:cNvPr id="149507" name="Rectangle 7"/>
          <p:cNvSpPr txBox="1">
            <a:spLocks noGrp="1" noChangeArrowheads="1"/>
          </p:cNvSpPr>
          <p:nvPr/>
        </p:nvSpPr>
        <p:spPr bwMode="auto">
          <a:xfrm>
            <a:off x="3971926" y="8831265"/>
            <a:ext cx="3038475" cy="465137"/>
          </a:xfrm>
          <a:prstGeom prst="rect">
            <a:avLst/>
          </a:prstGeom>
          <a:noFill/>
          <a:ln w="9525">
            <a:noFill/>
            <a:miter lim="800000"/>
            <a:headEnd/>
            <a:tailEnd/>
          </a:ln>
        </p:spPr>
        <p:txBody>
          <a:bodyPr lIns="93113" tIns="46557" rIns="93113" bIns="46557" anchor="b"/>
          <a:lstStyle/>
          <a:p>
            <a:pPr algn="r" defTabSz="930275" eaLnBrk="0" hangingPunct="0"/>
            <a:fld id="{496F60E1-A05D-411E-8E99-763ED89D0112}" type="slidenum">
              <a:rPr lang="en-US" sz="1200">
                <a:solidFill>
                  <a:srgbClr val="FFFFFF"/>
                </a:solidFill>
                <a:latin typeface="Times New Roman" pitchFamily="18" charset="0"/>
              </a:rPr>
              <a:pPr algn="r" defTabSz="930275" eaLnBrk="0" hangingPunct="0"/>
              <a:t>54</a:t>
            </a:fld>
            <a:endParaRPr lang="en-US" sz="1200" dirty="0">
              <a:solidFill>
                <a:srgbClr val="FFFFFF"/>
              </a:solidFill>
              <a:latin typeface="Times New Roman" pitchFamily="18" charset="0"/>
            </a:endParaRPr>
          </a:p>
        </p:txBody>
      </p:sp>
      <p:sp>
        <p:nvSpPr>
          <p:cNvPr id="149508" name="Rectangle 2"/>
          <p:cNvSpPr>
            <a:spLocks noGrp="1" noRot="1" noChangeAspect="1" noChangeArrowheads="1" noTextEdit="1"/>
          </p:cNvSpPr>
          <p:nvPr>
            <p:ph type="sldImg"/>
          </p:nvPr>
        </p:nvSpPr>
        <p:spPr>
          <a:xfrm>
            <a:off x="1182688" y="696913"/>
            <a:ext cx="4649787" cy="3487737"/>
          </a:xfrm>
          <a:ln/>
        </p:spPr>
      </p:sp>
      <p:sp>
        <p:nvSpPr>
          <p:cNvPr id="149509" name="Rectangle 3"/>
          <p:cNvSpPr>
            <a:spLocks noGrp="1" noChangeArrowheads="1"/>
          </p:cNvSpPr>
          <p:nvPr>
            <p:ph type="body" idx="1"/>
          </p:nvPr>
        </p:nvSpPr>
        <p:spPr>
          <a:xfrm>
            <a:off x="933451" y="4416427"/>
            <a:ext cx="5143500" cy="4183063"/>
          </a:xfrm>
          <a:noFill/>
          <a:ln/>
        </p:spPr>
        <p:txBody>
          <a:bodyPr lIns="93113" tIns="46557" rIns="93113" bIns="46557"/>
          <a:lstStyle/>
          <a:p>
            <a:pPr eaLnBrk="1" hangingPunct="1"/>
            <a:endParaRPr lang="en-US" dirty="0"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sz="1200" dirty="0" smtClean="0"/>
              <a:t> </a:t>
            </a:r>
            <a:endParaRPr lang="en-US" dirty="0"/>
          </a:p>
        </p:txBody>
      </p:sp>
      <p:sp>
        <p:nvSpPr>
          <p:cNvPr id="4" name="Slide Number Placeholder 3"/>
          <p:cNvSpPr>
            <a:spLocks noGrp="1"/>
          </p:cNvSpPr>
          <p:nvPr>
            <p:ph type="sldNum" sz="quarter" idx="10"/>
          </p:nvPr>
        </p:nvSpPr>
        <p:spPr/>
        <p:txBody>
          <a:bodyPr/>
          <a:lstStyle/>
          <a:p>
            <a:fld id="{52E0C1CA-FEB8-408F-9B97-5C8DFB1E4135}"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pPr eaLnBrk="1" hangingPunct="1"/>
            <a:endParaRPr lang="en-US" dirty="0" smtClean="0">
              <a:latin typeface="Arial" pitchFamily="34" charset="0"/>
            </a:endParaRPr>
          </a:p>
        </p:txBody>
      </p:sp>
      <p:sp>
        <p:nvSpPr>
          <p:cNvPr id="71684" name="Slide Number Placeholder 3"/>
          <p:cNvSpPr>
            <a:spLocks noGrp="1"/>
          </p:cNvSpPr>
          <p:nvPr>
            <p:ph type="sldNum" sz="quarter" idx="5"/>
          </p:nvPr>
        </p:nvSpPr>
        <p:spPr>
          <a:noFill/>
        </p:spPr>
        <p:txBody>
          <a:bodyPr/>
          <a:lstStyle/>
          <a:p>
            <a:fld id="{2B4AF4D7-BDC1-4A77-8001-C23F19038AC5}" type="slidenum">
              <a:rPr lang="en-US" smtClean="0">
                <a:latin typeface="Arial" pitchFamily="34" charset="0"/>
              </a:rPr>
              <a:pPr/>
              <a:t>8</a:t>
            </a:fld>
            <a:endParaRPr lang="en-US"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E0C1CA-FEB8-408F-9B97-5C8DFB1E4135}"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E0C1CA-FEB8-408F-9B97-5C8DFB1E4135}"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9C2DCF-308A-432B-B0D6-E698EA9DCA18}"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603878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E0C1CA-FEB8-408F-9B97-5C8DFB1E4135}" type="slidenum">
              <a:rPr lang="en-US" smtClean="0"/>
              <a:pPr/>
              <a:t>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973250" y="8831421"/>
            <a:ext cx="3037152" cy="464979"/>
          </a:xfrm>
          <a:prstGeom prst="rect">
            <a:avLst/>
          </a:prstGeom>
          <a:noFill/>
          <a:ln w="9525">
            <a:noFill/>
            <a:miter lim="800000"/>
            <a:headEnd/>
            <a:tailEnd/>
          </a:ln>
        </p:spPr>
        <p:txBody>
          <a:bodyPr lIns="93294" tIns="46649" rIns="93294" bIns="46649" anchor="b"/>
          <a:lstStyle/>
          <a:p>
            <a:pPr algn="r" defTabSz="933560" eaLnBrk="0" hangingPunct="0"/>
            <a:fld id="{F65FD58B-88A7-4473-BAC1-3027756B8476}" type="slidenum">
              <a:rPr kumimoji="0" lang="en-US">
                <a:latin typeface="Times New Roman" pitchFamily="18" charset="0"/>
              </a:rPr>
              <a:pPr algn="r" defTabSz="933560" eaLnBrk="0" hangingPunct="0"/>
              <a:t>18</a:t>
            </a:fld>
            <a:endParaRPr kumimoji="0" lang="en-US" dirty="0">
              <a:latin typeface="Times New Roman" pitchFamily="18" charset="0"/>
            </a:endParaRPr>
          </a:p>
        </p:txBody>
      </p:sp>
      <p:sp>
        <p:nvSpPr>
          <p:cNvPr id="26627" name="Rectangle 2"/>
          <p:cNvSpPr>
            <a:spLocks noGrp="1" noChangeArrowheads="1"/>
          </p:cNvSpPr>
          <p:nvPr>
            <p:ph type="body" idx="1"/>
          </p:nvPr>
        </p:nvSpPr>
        <p:spPr>
          <a:xfrm>
            <a:off x="848687" y="4648202"/>
            <a:ext cx="5313029" cy="3964312"/>
          </a:xfrm>
          <a:noFill/>
          <a:ln/>
        </p:spPr>
        <p:txBody>
          <a:bodyPr lIns="92233" tIns="46116" rIns="92233" bIns="46116">
            <a:normAutofit/>
          </a:bodyPr>
          <a:lstStyle/>
          <a:p>
            <a:pPr lvl="3"/>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1828800" y="6263640"/>
            <a:ext cx="5105400" cy="182880"/>
          </a:xfrm>
          <a:prstGeom prst="rect">
            <a:avLst/>
          </a:prstGeom>
        </p:spPr>
        <p:txBody>
          <a:bodyPr/>
          <a:lstStyle>
            <a:lvl1pPr>
              <a:buNone/>
              <a:defRPr sz="1000" baseline="0">
                <a:solidFill>
                  <a:schemeClr val="tx2"/>
                </a:solidFill>
              </a:defRPr>
            </a:lvl1pPr>
          </a:lstStyle>
          <a:p>
            <a:r>
              <a:rPr lang="en-US" dirty="0" smtClean="0"/>
              <a:t>Office of the Director</a:t>
            </a:r>
            <a:endParaRPr lang="en-US" dirty="0"/>
          </a:p>
        </p:txBody>
      </p:sp>
      <p:sp>
        <p:nvSpPr>
          <p:cNvPr id="7" name="Text Placeholder 6"/>
          <p:cNvSpPr>
            <a:spLocks noGrp="1"/>
          </p:cNvSpPr>
          <p:nvPr userDrawn="1">
            <p:ph type="body" sz="quarter" idx="12" hasCustomPrompt="1"/>
          </p:nvPr>
        </p:nvSpPr>
        <p:spPr>
          <a:xfrm>
            <a:off x="1828800" y="6464808"/>
            <a:ext cx="5105400" cy="228600"/>
          </a:xfrm>
          <a:prstGeom prst="rect">
            <a:avLst/>
          </a:prstGeom>
        </p:spPr>
        <p:txBody>
          <a:bodyPr/>
          <a:lstStyle>
            <a:lvl1pPr>
              <a:buNone/>
              <a:defRPr sz="1000" baseline="0">
                <a:solidFill>
                  <a:schemeClr val="tx2"/>
                </a:solidFill>
              </a:defRPr>
            </a:lvl1pPr>
          </a:lstStyle>
          <a:p>
            <a:r>
              <a:rPr lang="en-US" dirty="0" smtClean="0"/>
              <a:t>Place Office Title Here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xfrm>
            <a:off x="6553200" y="6245225"/>
            <a:ext cx="2133600" cy="476250"/>
          </a:xfrm>
          <a:prstGeom prst="rect">
            <a:avLst/>
          </a:prstGeom>
          <a:ln/>
        </p:spPr>
        <p:txBody>
          <a:bodyPr/>
          <a:lstStyle>
            <a:lvl1pPr>
              <a:defRPr/>
            </a:lvl1pPr>
          </a:lstStyle>
          <a:p>
            <a:pPr>
              <a:defRPr/>
            </a:pPr>
            <a:fld id="{3D600A52-8333-4CD2-B0BA-24CF65B762C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Line 6"/>
          <p:cNvSpPr>
            <a:spLocks noChangeShapeType="1"/>
          </p:cNvSpPr>
          <p:nvPr userDrawn="1"/>
        </p:nvSpPr>
        <p:spPr bwMode="auto">
          <a:xfrm>
            <a:off x="609600" y="838200"/>
            <a:ext cx="8001000" cy="0"/>
          </a:xfrm>
          <a:prstGeom prst="line">
            <a:avLst/>
          </a:prstGeom>
          <a:noFill/>
          <a:ln w="25400">
            <a:solidFill>
              <a:schemeClr val="accent6">
                <a:lumMod val="75000"/>
                <a:lumOff val="25000"/>
              </a:schemeClr>
            </a:solidFill>
            <a:round/>
            <a:headEnd/>
            <a:tailEnd/>
          </a:ln>
        </p:spPr>
        <p:txBody>
          <a:bodyPr wrap="none" anchor="ctr"/>
          <a:lstStyle/>
          <a:p>
            <a:pPr>
              <a:spcBef>
                <a:spcPct val="0"/>
              </a:spcBef>
              <a:defRPr/>
            </a:pPr>
            <a:endParaRPr lang="en-US" dirty="0">
              <a:ln>
                <a:solidFill>
                  <a:srgbClr val="002060">
                    <a:lumMod val="50000"/>
                    <a:lumOff val="50000"/>
                  </a:srgbClr>
                </a:solidFill>
              </a:ln>
              <a:solidFill>
                <a:srgbClr val="0F56DC"/>
              </a:solidFill>
            </a:endParaRPr>
          </a:p>
        </p:txBody>
      </p:sp>
      <p:sp>
        <p:nvSpPr>
          <p:cNvPr id="2" name="Title 1"/>
          <p:cNvSpPr>
            <a:spLocks noGrp="1"/>
          </p:cNvSpPr>
          <p:nvPr>
            <p:ph type="title"/>
          </p:nvPr>
        </p:nvSpPr>
        <p:spPr>
          <a:xfrm>
            <a:off x="457200" y="274638"/>
            <a:ext cx="8229600" cy="563562"/>
          </a:xfrm>
          <a:prstGeom prst="rect">
            <a:avLst/>
          </a:prstGeom>
        </p:spPr>
        <p:txBody>
          <a:bodyPr/>
          <a:lstStyle>
            <a:lvl1pPr>
              <a:defRPr sz="3200">
                <a:solidFill>
                  <a:srgbClr val="FFC000"/>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prstGeom prst="rect">
            <a:avLst/>
          </a:prstGeom>
        </p:spPr>
        <p:txBody>
          <a:bodyPr lIns="91416" tIns="45708" rIns="91416" bIns="45708" anchor="b" anchorCtr="0"/>
          <a:lstStyle>
            <a:lvl1pPr>
              <a:lnSpc>
                <a:spcPts val="2999"/>
              </a:lnSpc>
              <a:defRPr sz="2400" b="0" baseline="0">
                <a:solidFill>
                  <a:srgbClr val="FF9900"/>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43000"/>
            <a:ext cx="8229600" cy="5181600"/>
          </a:xfrm>
          <a:prstGeom prst="rect">
            <a:avLst/>
          </a:prstGeom>
        </p:spPr>
        <p:txBody>
          <a:bodyPr lIns="91416" tIns="45708" rIns="91416" bIns="45708"/>
          <a:lstStyle>
            <a:lvl1pPr>
              <a:buClr>
                <a:srgbClr val="FF9900"/>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
          <p:cNvSpPr>
            <a:spLocks noGrp="1"/>
          </p:cNvSpPr>
          <p:nvPr>
            <p:ph type="sldNum" sz="quarter" idx="10"/>
          </p:nvPr>
        </p:nvSpPr>
        <p:spPr>
          <a:xfrm>
            <a:off x="8687405" y="6477000"/>
            <a:ext cx="456595" cy="381000"/>
          </a:xfrm>
          <a:prstGeom prst="rect">
            <a:avLst/>
          </a:prstGeom>
        </p:spPr>
        <p:txBody>
          <a:bodyPr lIns="86493" tIns="43247" rIns="86493" bIns="43247"/>
          <a:lstStyle>
            <a:lvl1pPr>
              <a:defRPr>
                <a:solidFill>
                  <a:prstClr val="white">
                    <a:tint val="75000"/>
                  </a:prstClr>
                </a:solidFill>
              </a:defRPr>
            </a:lvl1pPr>
          </a:lstStyle>
          <a:p>
            <a:pPr>
              <a:defRPr/>
            </a:pPr>
            <a:fld id="{A3B6CB8E-A05A-4092-AE4A-F3AED012EAC4}" type="slidenum">
              <a:rPr lang="en-US"/>
              <a:pPr>
                <a:defRPr/>
              </a:pPr>
              <a:t>‹#›</a:t>
            </a:fld>
            <a:endParaRPr lang="en-US"/>
          </a:p>
        </p:txBody>
      </p:sp>
    </p:spTree>
  </p:cSld>
  <p:clrMapOvr>
    <a:masterClrMapping/>
  </p:clrMapOvr>
  <p:transition>
    <p:fade/>
  </p:transition>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dirty="0" smtClean="0"/>
              <a:t>Title of Presentation – Myriad Pro</a:t>
            </a:r>
            <a:br>
              <a:rPr lang="en-US" dirty="0" smtClean="0"/>
            </a:br>
            <a:r>
              <a:rPr lang="en-US" dirty="0" smtClean="0"/>
              <a:t> Bold, Shadow 28pt</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1905000" y="5791200"/>
            <a:ext cx="6781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bg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bg1"/>
                </a:solidFill>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bg1"/>
              </a:buClr>
              <a:buSzPct val="70000"/>
              <a:buFont typeface="Wingdings" pitchFamily="2" charset="2"/>
              <a:buChar char="q"/>
              <a:defRPr sz="2400" b="1">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bg1"/>
                </a:solidFill>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bg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9" name="Rectangle 8"/>
          <p:cNvSpPr/>
          <p:nvPr userDrawn="1"/>
        </p:nvSpPr>
        <p:spPr>
          <a:xfrm>
            <a:off x="1371600" y="4343400"/>
            <a:ext cx="6400800" cy="292388"/>
          </a:xfrm>
          <a:prstGeom prst="rect">
            <a:avLst/>
          </a:prstGeom>
        </p:spPr>
        <p:txBody>
          <a:bodyPr wrap="square">
            <a:spAutoFit/>
          </a:bodyPr>
          <a:lstStyle/>
          <a:p>
            <a:pPr lvl="0"/>
            <a:r>
              <a:rPr lang="en-US" sz="1300" b="1" dirty="0" smtClean="0">
                <a:solidFill>
                  <a:schemeClr val="tx2"/>
                </a:solidFill>
              </a:rPr>
              <a:t>For more information please contact Centers for Disease Control and Prevention</a:t>
            </a:r>
          </a:p>
        </p:txBody>
      </p:sp>
      <p:sp>
        <p:nvSpPr>
          <p:cNvPr id="11" name="Rectangle 10"/>
          <p:cNvSpPr/>
          <p:nvPr userDrawn="1"/>
        </p:nvSpPr>
        <p:spPr>
          <a:xfrm>
            <a:off x="1371600" y="4706034"/>
            <a:ext cx="5943600" cy="646331"/>
          </a:xfrm>
          <a:prstGeom prst="rect">
            <a:avLst/>
          </a:prstGeom>
        </p:spPr>
        <p:txBody>
          <a:bodyPr wrap="square">
            <a:spAutoFit/>
          </a:bodyPr>
          <a:lstStyle/>
          <a:p>
            <a:pPr lvl="0"/>
            <a:r>
              <a:rPr lang="en-US" sz="1200" dirty="0" smtClean="0">
                <a:solidFill>
                  <a:schemeClr val="tx2"/>
                </a:solidFill>
              </a:rPr>
              <a:t>1600 Clifton Road NE, Atlanta, GA 30333</a:t>
            </a:r>
          </a:p>
          <a:p>
            <a:pPr lvl="0"/>
            <a:r>
              <a:rPr lang="en-US" sz="1200" dirty="0" smtClean="0">
                <a:solidFill>
                  <a:schemeClr val="tx2"/>
                </a:solidFill>
              </a:rPr>
              <a:t>Telephone, 1-800-CDC-INFO (232-4636)/TTY: 1-888-232-6348</a:t>
            </a:r>
          </a:p>
          <a:p>
            <a:pPr lvl="0"/>
            <a:r>
              <a:rPr lang="en-US" sz="1200" dirty="0" smtClean="0">
                <a:solidFill>
                  <a:schemeClr val="tx2"/>
                </a:solidFill>
              </a:rPr>
              <a:t>E-mail: cdcinfo@cdc.gov 	Web: www.cdc.gov</a:t>
            </a:r>
          </a:p>
        </p:txBody>
      </p:sp>
      <p:sp>
        <p:nvSpPr>
          <p:cNvPr id="7" name="Text Placeholder 5"/>
          <p:cNvSpPr>
            <a:spLocks noGrp="1"/>
          </p:cNvSpPr>
          <p:nvPr>
            <p:ph type="body" sz="quarter" idx="11" hasCustomPrompt="1"/>
          </p:nvPr>
        </p:nvSpPr>
        <p:spPr>
          <a:xfrm>
            <a:off x="1828800" y="6263640"/>
            <a:ext cx="5105400" cy="182880"/>
          </a:xfrm>
          <a:prstGeom prst="rect">
            <a:avLst/>
          </a:prstGeom>
        </p:spPr>
        <p:txBody>
          <a:bodyPr/>
          <a:lstStyle>
            <a:lvl1pPr>
              <a:buNone/>
              <a:defRPr sz="1000" baseline="0">
                <a:solidFill>
                  <a:schemeClr val="tx2"/>
                </a:solidFill>
              </a:defRPr>
            </a:lvl1pPr>
          </a:lstStyle>
          <a:p>
            <a:r>
              <a:rPr lang="en-US" dirty="0" smtClean="0"/>
              <a:t>Office of the Director</a:t>
            </a:r>
            <a:endParaRPr lang="en-US" dirty="0"/>
          </a:p>
        </p:txBody>
      </p:sp>
      <p:sp>
        <p:nvSpPr>
          <p:cNvPr id="8" name="Text Placeholder 6"/>
          <p:cNvSpPr>
            <a:spLocks noGrp="1"/>
          </p:cNvSpPr>
          <p:nvPr>
            <p:ph type="body" sz="quarter" idx="12" hasCustomPrompt="1"/>
          </p:nvPr>
        </p:nvSpPr>
        <p:spPr>
          <a:xfrm>
            <a:off x="1828800" y="6464808"/>
            <a:ext cx="5105400" cy="228600"/>
          </a:xfrm>
          <a:prstGeom prst="rect">
            <a:avLst/>
          </a:prstGeom>
        </p:spPr>
        <p:txBody>
          <a:bodyPr/>
          <a:lstStyle>
            <a:lvl1pPr>
              <a:buNone/>
              <a:defRPr sz="1000" baseline="0">
                <a:solidFill>
                  <a:schemeClr val="tx2"/>
                </a:solidFill>
              </a:defRPr>
            </a:lvl1pPr>
          </a:lstStyle>
          <a:p>
            <a:r>
              <a:rPr lang="en-US" dirty="0" smtClean="0"/>
              <a:t>Place Office Title Here</a:t>
            </a:r>
            <a:endParaRPr lang="en-US" dirty="0"/>
          </a:p>
        </p:txBody>
      </p:sp>
      <p:sp>
        <p:nvSpPr>
          <p:cNvPr id="10" name="Rectangle 9"/>
          <p:cNvSpPr/>
          <p:nvPr userDrawn="1"/>
        </p:nvSpPr>
        <p:spPr>
          <a:xfrm>
            <a:off x="1371600" y="5421868"/>
            <a:ext cx="5943600" cy="369332"/>
          </a:xfrm>
          <a:prstGeom prst="rect">
            <a:avLst/>
          </a:prstGeom>
        </p:spPr>
        <p:txBody>
          <a:bodyPr wrap="square">
            <a:spAutoFit/>
          </a:bodyPr>
          <a:lstStyle/>
          <a:p>
            <a:pPr lvl="0"/>
            <a:r>
              <a:rPr lang="en-US" sz="900" dirty="0" smtClean="0">
                <a:solidFill>
                  <a:schemeClr val="tx2"/>
                </a:solidFill>
              </a:rPr>
              <a:t>The findings</a:t>
            </a:r>
            <a:r>
              <a:rPr lang="en-US" sz="900" baseline="0" dirty="0" smtClean="0">
                <a:solidFill>
                  <a:schemeClr val="tx2"/>
                </a:solidFill>
              </a:rPr>
              <a:t> and conclusions in this report are those of the authors and do not necessarily represent the official position of the Centers for Disease Control and Prevention.</a:t>
            </a:r>
            <a:endParaRPr lang="en-US" sz="900" dirty="0" smtClean="0">
              <a:solidFill>
                <a:schemeClr val="tx2"/>
              </a:solidFill>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4" r:id="rId1"/>
    <p:sldLayoutId id="2147483685" r:id="rId2"/>
    <p:sldLayoutId id="2147483697" r:id="rId3"/>
    <p:sldLayoutId id="2147483693" r:id="rId4"/>
    <p:sldLayoutId id="2147483694" r:id="rId5"/>
    <p:sldLayoutId id="2147483686" r:id="rId6"/>
    <p:sldLayoutId id="2147483688" r:id="rId7"/>
    <p:sldLayoutId id="2147483689" r:id="rId8"/>
    <p:sldLayoutId id="2147483690" r:id="rId9"/>
    <p:sldLayoutId id="2147483698" r:id="rId10"/>
    <p:sldLayoutId id="2147483701" r:id="rId11"/>
    <p:sldLayoutId id="2147483702" r:id="rId12"/>
    <p:sldLayoutId id="2147483703" r:id="rId13"/>
    <p:sldLayoutId id="2147483704" r:id="rId14"/>
    <p:sldLayoutId id="2147483705" r:id="rId15"/>
    <p:sldLayoutId id="2147483706" r:id="rId16"/>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1.xml"/><Relationship Id="rId7" Type="http://schemas.openxmlformats.org/officeDocument/2006/relationships/image" Target="../media/image7.jpeg"/><Relationship Id="rId12"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png"/><Relationship Id="rId11" Type="http://schemas.openxmlformats.org/officeDocument/2006/relationships/image" Target="../media/image9.jpeg"/><Relationship Id="rId5" Type="http://schemas.openxmlformats.org/officeDocument/2006/relationships/hyperlink" Target="http://intra-apps.cdc.gov/od/otper/images/COTPER-Organizational_Chart.pdf" TargetMode="External"/><Relationship Id="rId10" Type="http://schemas.openxmlformats.org/officeDocument/2006/relationships/image" Target="../media/image5.emf"/><Relationship Id="rId4" Type="http://schemas.openxmlformats.org/officeDocument/2006/relationships/hyperlink" Target="http://intranet.cdc.gov/leadership/LGBoards/elb/profile/elbProfile/gerberding.html" TargetMode="External"/><Relationship Id="rId9"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5.xml"/><Relationship Id="rId1" Type="http://schemas.openxmlformats.org/officeDocument/2006/relationships/vmlDrawing" Target="../drawings/vmlDrawing3.vml"/><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19.jpeg"/><Relationship Id="rId18" Type="http://schemas.openxmlformats.org/officeDocument/2006/relationships/image" Target="../media/image24.gif"/><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7.jpeg"/><Relationship Id="rId17" Type="http://schemas.openxmlformats.org/officeDocument/2006/relationships/image" Target="../media/image23.jpeg"/><Relationship Id="rId2" Type="http://schemas.openxmlformats.org/officeDocument/2006/relationships/notesSlide" Target="../notesSlides/notesSlide2.xml"/><Relationship Id="rId16"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9.jpeg"/><Relationship Id="rId5" Type="http://schemas.openxmlformats.org/officeDocument/2006/relationships/image" Target="../media/image13.jpeg"/><Relationship Id="rId15" Type="http://schemas.openxmlformats.org/officeDocument/2006/relationships/image" Target="../media/image21.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6.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9.jpeg"/><Relationship Id="rId5" Type="http://schemas.openxmlformats.org/officeDocument/2006/relationships/image" Target="../media/image7.jpeg"/><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8.xml"/><Relationship Id="rId1" Type="http://schemas.openxmlformats.org/officeDocument/2006/relationships/vmlDrawing" Target="../drawings/vmlDrawing4.vml"/><Relationship Id="rId4" Type="http://schemas.openxmlformats.org/officeDocument/2006/relationships/image" Target="../media/image69.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71.png"/><Relationship Id="rId5" Type="http://schemas.openxmlformats.org/officeDocument/2006/relationships/image" Target="../media/image70.emf"/><Relationship Id="rId4" Type="http://schemas.openxmlformats.org/officeDocument/2006/relationships/oleObject" Target="../embeddings/oleObject6.bin"/></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hyperlink" Target="javascript:voidMe()" TargetMode="Externa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74.emf"/></Relationships>
</file>

<file path=ppt/slides/_rels/slide27.xml.rels><?xml version="1.0" encoding="UTF-8" standalone="yes"?>
<Relationships xmlns="http://schemas.openxmlformats.org/package/2006/relationships"><Relationship Id="rId3" Type="http://schemas.openxmlformats.org/officeDocument/2006/relationships/hyperlink" Target="javascript:voidM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7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78.jpe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77.jpeg"/><Relationship Id="rId5" Type="http://schemas.openxmlformats.org/officeDocument/2006/relationships/image" Target="../media/image76.emf"/><Relationship Id="rId4" Type="http://schemas.openxmlformats.org/officeDocument/2006/relationships/oleObject" Target="../embeddings/oleObject8.bin"/></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notesSlide" Target="../notesSlides/notesSlide3.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5.emf"/><Relationship Id="rId5" Type="http://schemas.openxmlformats.org/officeDocument/2006/relationships/oleObject" Target="../embeddings/oleObject2.bin"/><Relationship Id="rId4" Type="http://schemas.openxmlformats.org/officeDocument/2006/relationships/image" Target="../media/image2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81.jpe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0.xml"/><Relationship Id="rId4" Type="http://schemas.openxmlformats.org/officeDocument/2006/relationships/image" Target="../media/image3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86.png"/><Relationship Id="rId4" Type="http://schemas.openxmlformats.org/officeDocument/2006/relationships/image" Target="../media/image8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84.emf"/></Relationships>
</file>

<file path=ppt/slides/_rels/slide4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jpeg"/></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96.emf"/><Relationship Id="rId4" Type="http://schemas.openxmlformats.org/officeDocument/2006/relationships/oleObject" Target="../embeddings/oleObject9.bin"/></Relationships>
</file>

<file path=ppt/slides/_rels/slide4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mailto:eoclogchief@cdc.gov"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notesSlide" Target="../notesSlides/notesSlide26.xml"/><Relationship Id="rId7" Type="http://schemas.openxmlformats.org/officeDocument/2006/relationships/image" Target="../media/image99.jpe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98.jpeg"/><Relationship Id="rId5" Type="http://schemas.openxmlformats.org/officeDocument/2006/relationships/image" Target="../media/image97.emf"/><Relationship Id="rId4" Type="http://schemas.openxmlformats.org/officeDocument/2006/relationships/oleObject" Target="../embeddings/oleObject10.bin"/></Relationships>
</file>

<file path=ppt/slides/_rels/slide5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103.png"/><Relationship Id="rId4" Type="http://schemas.openxmlformats.org/officeDocument/2006/relationships/image" Target="../media/image102.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2.xml"/><Relationship Id="rId1" Type="http://schemas.openxmlformats.org/officeDocument/2006/relationships/vmlDrawing" Target="../drawings/vmlDrawing10.vml"/><Relationship Id="rId4" Type="http://schemas.openxmlformats.org/officeDocument/2006/relationships/image" Target="../media/image104.em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6" Type="http://schemas.openxmlformats.org/officeDocument/2006/relationships/image" Target="../media/image47.wmf"/><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wmf"/><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wmf"/></Relationships>
</file>

<file path=ppt/slides/_rels/slide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8.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1"/>
          </p:nvPr>
        </p:nvSpPr>
        <p:spPr/>
        <p:txBody>
          <a:bodyPr/>
          <a:lstStyle/>
          <a:p>
            <a:r>
              <a:rPr lang="en-US" dirty="0" smtClean="0"/>
              <a:t>Centers for Disease Control and Prevention</a:t>
            </a:r>
            <a:endParaRPr lang="en-US" dirty="0"/>
          </a:p>
        </p:txBody>
      </p:sp>
      <p:sp>
        <p:nvSpPr>
          <p:cNvPr id="17" name="Text Placeholder 16"/>
          <p:cNvSpPr>
            <a:spLocks noGrp="1"/>
          </p:cNvSpPr>
          <p:nvPr>
            <p:ph type="body" sz="quarter" idx="12"/>
          </p:nvPr>
        </p:nvSpPr>
        <p:spPr/>
        <p:txBody>
          <a:bodyPr/>
          <a:lstStyle/>
          <a:p>
            <a:r>
              <a:rPr lang="en-US" dirty="0" smtClean="0"/>
              <a:t>Office of Public Health Preparedness and Response</a:t>
            </a:r>
          </a:p>
          <a:p>
            <a:endParaRPr lang="en-US" dirty="0"/>
          </a:p>
        </p:txBody>
      </p:sp>
      <p:sp>
        <p:nvSpPr>
          <p:cNvPr id="4099" name="Rectangle 3"/>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kumimoji="1" lang="en-US" b="0">
              <a:hlinkClick r:id="rId4"/>
            </a:endParaRPr>
          </a:p>
        </p:txBody>
      </p:sp>
      <p:sp>
        <p:nvSpPr>
          <p:cNvPr id="4100" name="Rectangle 4"/>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kumimoji="1" lang="en-US" b="0">
              <a:hlinkClick r:id="rId5"/>
            </a:endParaRPr>
          </a:p>
        </p:txBody>
      </p:sp>
      <p:sp>
        <p:nvSpPr>
          <p:cNvPr id="4101" name="Rectangle 5"/>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kumimoji="1" lang="en-US" b="0">
              <a:hlinkClick r:id="rId5"/>
            </a:endParaRPr>
          </a:p>
        </p:txBody>
      </p:sp>
      <p:pic>
        <p:nvPicPr>
          <p:cNvPr id="23" name="Picture 4"/>
          <p:cNvPicPr>
            <a:picLocks noChangeAspect="1" noChangeArrowheads="1"/>
          </p:cNvPicPr>
          <p:nvPr/>
        </p:nvPicPr>
        <p:blipFill>
          <a:blip r:embed="rId6" cstate="print"/>
          <a:srcRect/>
          <a:stretch>
            <a:fillRect/>
          </a:stretch>
        </p:blipFill>
        <p:spPr bwMode="auto">
          <a:xfrm>
            <a:off x="5883141" y="3886201"/>
            <a:ext cx="2803659" cy="1828799"/>
          </a:xfrm>
          <a:prstGeom prst="rect">
            <a:avLst/>
          </a:prstGeom>
          <a:noFill/>
          <a:ln w="9525">
            <a:noFill/>
            <a:miter lim="800000"/>
            <a:headEnd/>
            <a:tailEnd/>
          </a:ln>
        </p:spPr>
      </p:pic>
      <p:sp>
        <p:nvSpPr>
          <p:cNvPr id="24" name="Title 3"/>
          <p:cNvSpPr>
            <a:spLocks noGrp="1"/>
          </p:cNvSpPr>
          <p:nvPr>
            <p:ph type="title"/>
          </p:nvPr>
        </p:nvSpPr>
        <p:spPr>
          <a:xfrm>
            <a:off x="533400" y="2971800"/>
            <a:ext cx="8077200" cy="838200"/>
          </a:xfrm>
        </p:spPr>
        <p:txBody>
          <a:bodyPr/>
          <a:lstStyle/>
          <a:p>
            <a:r>
              <a:rPr lang="en-US" sz="3200" dirty="0" smtClean="0">
                <a:solidFill>
                  <a:srgbClr val="FFC000"/>
                </a:solidFill>
              </a:rPr>
              <a:t> CDC Incident Management System (IMS) and Emergency Operation Center </a:t>
            </a:r>
            <a:endParaRPr lang="en-US" sz="3200" dirty="0"/>
          </a:p>
        </p:txBody>
      </p:sp>
      <p:pic>
        <p:nvPicPr>
          <p:cNvPr id="25" name="Picture 5" descr="sign_2"/>
          <p:cNvPicPr>
            <a:picLocks noChangeAspect="1" noChangeArrowheads="1"/>
          </p:cNvPicPr>
          <p:nvPr/>
        </p:nvPicPr>
        <p:blipFill>
          <a:blip r:embed="rId7" cstate="print"/>
          <a:srcRect/>
          <a:stretch>
            <a:fillRect/>
          </a:stretch>
        </p:blipFill>
        <p:spPr bwMode="auto">
          <a:xfrm>
            <a:off x="3225450" y="0"/>
            <a:ext cx="2414105" cy="2805725"/>
          </a:xfrm>
          <a:prstGeom prst="rect">
            <a:avLst/>
          </a:prstGeom>
          <a:noFill/>
          <a:ln w="12700">
            <a:solidFill>
              <a:schemeClr val="bg1"/>
            </a:solidFill>
            <a:miter lim="800000"/>
            <a:headEnd/>
            <a:tailEnd/>
          </a:ln>
        </p:spPr>
      </p:pic>
      <p:pic>
        <p:nvPicPr>
          <p:cNvPr id="26" name="Picture 5"/>
          <p:cNvPicPr>
            <a:picLocks noGrp="1" noChangeAspect="1" noChangeArrowheads="1"/>
          </p:cNvPicPr>
          <p:nvPr>
            <p:ph type="body" idx="1"/>
          </p:nvPr>
        </p:nvPicPr>
        <p:blipFill>
          <a:blip r:embed="rId8" cstate="print"/>
          <a:srcRect/>
          <a:stretch>
            <a:fillRect/>
          </a:stretch>
        </p:blipFill>
        <p:spPr>
          <a:xfrm>
            <a:off x="643085" y="3886201"/>
            <a:ext cx="2328715" cy="1752600"/>
          </a:xfrm>
        </p:spPr>
      </p:pic>
      <p:graphicFrame>
        <p:nvGraphicFramePr>
          <p:cNvPr id="28" name="Object 5"/>
          <p:cNvGraphicFramePr>
            <a:graphicFrameLocks noChangeAspect="1"/>
          </p:cNvGraphicFramePr>
          <p:nvPr/>
        </p:nvGraphicFramePr>
        <p:xfrm>
          <a:off x="2989466" y="3886200"/>
          <a:ext cx="2899867" cy="1776879"/>
        </p:xfrm>
        <a:graphic>
          <a:graphicData uri="http://schemas.openxmlformats.org/presentationml/2006/ole">
            <mc:AlternateContent xmlns:mc="http://schemas.openxmlformats.org/markup-compatibility/2006">
              <mc:Choice xmlns:v="urn:schemas-microsoft-com:vml" Requires="v">
                <p:oleObj spid="_x0000_s2059" name="Visio" r:id="rId9" imgW="3235396" imgH="1982611" progId="">
                  <p:embed/>
                </p:oleObj>
              </mc:Choice>
              <mc:Fallback>
                <p:oleObj name="Visio" r:id="rId9" imgW="3235396" imgH="1982611" progId="">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89466" y="3886200"/>
                        <a:ext cx="2899867" cy="1776879"/>
                      </a:xfrm>
                      <a:prstGeom prst="rect">
                        <a:avLst/>
                      </a:prstGeom>
                      <a:solidFill>
                        <a:srgbClr val="DDDDDD"/>
                      </a:solidFill>
                      <a:ln w="38100">
                        <a:solidFill>
                          <a:schemeClr val="bg2"/>
                        </a:solidFill>
                        <a:miter lim="800000"/>
                        <a:headEnd/>
                        <a:tailEnd/>
                      </a:ln>
                    </p:spPr>
                  </p:pic>
                </p:oleObj>
              </mc:Fallback>
            </mc:AlternateContent>
          </a:graphicData>
        </a:graphic>
      </p:graphicFrame>
      <p:pic>
        <p:nvPicPr>
          <p:cNvPr id="29" name="Picture 4" descr="PHIL Image 7971"/>
          <p:cNvPicPr>
            <a:picLocks noChangeAspect="1" noChangeArrowheads="1"/>
          </p:cNvPicPr>
          <p:nvPr/>
        </p:nvPicPr>
        <p:blipFill>
          <a:blip r:embed="rId11" cstate="print"/>
          <a:srcRect/>
          <a:stretch>
            <a:fillRect/>
          </a:stretch>
        </p:blipFill>
        <p:spPr bwMode="auto">
          <a:xfrm>
            <a:off x="634650" y="347040"/>
            <a:ext cx="2514600" cy="2382486"/>
          </a:xfrm>
          <a:prstGeom prst="rect">
            <a:avLst/>
          </a:prstGeom>
          <a:noFill/>
          <a:ln w="12700">
            <a:solidFill>
              <a:schemeClr val="bg1"/>
            </a:solidFill>
            <a:miter lim="800000"/>
            <a:headEnd/>
            <a:tailEnd/>
          </a:ln>
        </p:spPr>
      </p:pic>
      <p:sp>
        <p:nvSpPr>
          <p:cNvPr id="30" name="Title 3"/>
          <p:cNvSpPr txBox="1">
            <a:spLocks/>
          </p:cNvSpPr>
          <p:nvPr/>
        </p:nvSpPr>
        <p:spPr>
          <a:xfrm>
            <a:off x="457200" y="5257800"/>
            <a:ext cx="8077200" cy="838200"/>
          </a:xfrm>
          <a:prstGeom prst="rect">
            <a:avLst/>
          </a:prstGeom>
        </p:spPr>
        <p:txBody>
          <a:bodyPr anchor="b" anchorCtr="0"/>
          <a:lstStyle/>
          <a:p>
            <a:pPr algn="ctr">
              <a:lnSpc>
                <a:spcPts val="3000"/>
              </a:lnSpc>
              <a:spcBef>
                <a:spcPct val="0"/>
              </a:spcBef>
            </a:pPr>
            <a:endParaRPr lang="en-US" b="1" dirty="0" smtClean="0">
              <a:solidFill>
                <a:schemeClr val="bg2"/>
              </a:solidFill>
              <a:latin typeface="+mj-lt"/>
              <a:ea typeface="+mj-ea"/>
              <a:cs typeface="+mj-cs"/>
            </a:endParaRPr>
          </a:p>
        </p:txBody>
      </p:sp>
      <p:pic>
        <p:nvPicPr>
          <p:cNvPr id="31" name="Picture 30" descr="John and Ops.JPG"/>
          <p:cNvPicPr>
            <a:picLocks noChangeAspect="1"/>
          </p:cNvPicPr>
          <p:nvPr/>
        </p:nvPicPr>
        <p:blipFill>
          <a:blip r:embed="rId12" cstate="print"/>
          <a:stretch>
            <a:fillRect/>
          </a:stretch>
        </p:blipFill>
        <p:spPr>
          <a:xfrm>
            <a:off x="5715000" y="381000"/>
            <a:ext cx="2997200" cy="224790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spcAft>
                <a:spcPct val="10000"/>
              </a:spcAft>
            </a:pPr>
            <a:r>
              <a:rPr lang="en-US" dirty="0" smtClean="0">
                <a:solidFill>
                  <a:srgbClr val="FFC000"/>
                </a:solidFill>
              </a:rPr>
              <a:t>Public Health</a:t>
            </a:r>
            <a:br>
              <a:rPr lang="en-US" dirty="0" smtClean="0">
                <a:solidFill>
                  <a:srgbClr val="FFC000"/>
                </a:solidFill>
              </a:rPr>
            </a:br>
            <a:r>
              <a:rPr lang="en-US" dirty="0" smtClean="0">
                <a:solidFill>
                  <a:srgbClr val="FFC000"/>
                </a:solidFill>
              </a:rPr>
              <a:t>Preparedness</a:t>
            </a:r>
            <a:r>
              <a:rPr lang="en-US" dirty="0" smtClean="0">
                <a:solidFill>
                  <a:srgbClr val="FFC000"/>
                </a:solidFill>
                <a:latin typeface="Times New Roman" pitchFamily="18" charset="0"/>
              </a:rPr>
              <a:t> </a:t>
            </a:r>
            <a:endParaRPr lang="en-US" dirty="0"/>
          </a:p>
        </p:txBody>
      </p:sp>
      <p:sp>
        <p:nvSpPr>
          <p:cNvPr id="7" name="Content Placeholder 6"/>
          <p:cNvSpPr>
            <a:spLocks noGrp="1"/>
          </p:cNvSpPr>
          <p:nvPr>
            <p:ph idx="1"/>
          </p:nvPr>
        </p:nvSpPr>
        <p:spPr>
          <a:xfrm>
            <a:off x="304800" y="1676400"/>
            <a:ext cx="8534400" cy="4191000"/>
          </a:xfrm>
        </p:spPr>
        <p:txBody>
          <a:bodyPr/>
          <a:lstStyle/>
          <a:p>
            <a:pPr marL="0" indent="0" algn="ctr">
              <a:buNone/>
            </a:pPr>
            <a:r>
              <a:rPr lang="en-US" dirty="0" smtClean="0"/>
              <a:t>The capacity of the public health system, communities, and individuals to </a:t>
            </a:r>
            <a:r>
              <a:rPr lang="en-US" u="sng" dirty="0" smtClean="0">
                <a:solidFill>
                  <a:schemeClr val="bg1"/>
                </a:solidFill>
              </a:rPr>
              <a:t>prevent </a:t>
            </a:r>
            <a:r>
              <a:rPr lang="en-US" dirty="0" smtClean="0"/>
              <a:t>and </a:t>
            </a:r>
            <a:r>
              <a:rPr lang="en-US" u="sng" dirty="0" smtClean="0">
                <a:solidFill>
                  <a:schemeClr val="bg1"/>
                </a:solidFill>
              </a:rPr>
              <a:t>protect</a:t>
            </a:r>
            <a:r>
              <a:rPr lang="en-US" dirty="0" smtClean="0">
                <a:solidFill>
                  <a:schemeClr val="bg1"/>
                </a:solidFill>
              </a:rPr>
              <a:t> </a:t>
            </a:r>
            <a:r>
              <a:rPr lang="en-US" dirty="0" smtClean="0"/>
              <a:t>against, </a:t>
            </a:r>
            <a:r>
              <a:rPr lang="en-US" u="sng" dirty="0" smtClean="0">
                <a:solidFill>
                  <a:schemeClr val="bg1"/>
                </a:solidFill>
              </a:rPr>
              <a:t>mitigate</a:t>
            </a:r>
            <a:r>
              <a:rPr lang="en-US" dirty="0" smtClean="0">
                <a:solidFill>
                  <a:schemeClr val="bg1"/>
                </a:solidFill>
              </a:rPr>
              <a:t> </a:t>
            </a:r>
            <a:r>
              <a:rPr lang="en-US" dirty="0" smtClean="0"/>
              <a:t>against, quickly </a:t>
            </a:r>
            <a:r>
              <a:rPr lang="en-US" u="sng" dirty="0" smtClean="0">
                <a:solidFill>
                  <a:schemeClr val="bg1"/>
                </a:solidFill>
              </a:rPr>
              <a:t>respond</a:t>
            </a:r>
            <a:r>
              <a:rPr lang="en-US" dirty="0" smtClean="0">
                <a:solidFill>
                  <a:schemeClr val="bg1"/>
                </a:solidFill>
              </a:rPr>
              <a:t> </a:t>
            </a:r>
            <a:r>
              <a:rPr lang="en-US" dirty="0" smtClean="0"/>
              <a:t>to, and </a:t>
            </a:r>
            <a:r>
              <a:rPr lang="en-US" u="sng" dirty="0" smtClean="0">
                <a:solidFill>
                  <a:schemeClr val="bg1"/>
                </a:solidFill>
              </a:rPr>
              <a:t>recover</a:t>
            </a:r>
            <a:r>
              <a:rPr lang="en-US" dirty="0" smtClean="0">
                <a:solidFill>
                  <a:schemeClr val="bg1"/>
                </a:solidFill>
              </a:rPr>
              <a:t> </a:t>
            </a:r>
            <a:r>
              <a:rPr lang="en-US" dirty="0" smtClean="0"/>
              <a:t>from health emergencies, particularly those in which scale, timing, and unpredictability threaten to overwhelm routine capabilities, regardless of their cause.  </a:t>
            </a:r>
          </a:p>
          <a:p>
            <a:endParaRPr lang="en-US" dirty="0"/>
          </a:p>
        </p:txBody>
      </p:sp>
      <p:pic>
        <p:nvPicPr>
          <p:cNvPr id="8" name="Picture 13" descr="vstory"/>
          <p:cNvPicPr>
            <a:picLocks noChangeAspect="1" noChangeArrowheads="1"/>
          </p:cNvPicPr>
          <p:nvPr/>
        </p:nvPicPr>
        <p:blipFill>
          <a:blip r:embed="rId3" cstate="print"/>
          <a:srcRect/>
          <a:stretch>
            <a:fillRect/>
          </a:stretch>
        </p:blipFill>
        <p:spPr bwMode="auto">
          <a:xfrm>
            <a:off x="3657600" y="4140565"/>
            <a:ext cx="1752600" cy="2169748"/>
          </a:xfrm>
          <a:prstGeom prst="rect">
            <a:avLst/>
          </a:prstGeom>
          <a:noFill/>
          <a:ln w="28575">
            <a:solidFill>
              <a:srgbClr val="000000"/>
            </a:solidFill>
            <a:miter lim="800000"/>
            <a:headEnd/>
            <a:tailEnd/>
          </a:ln>
        </p:spPr>
      </p:pic>
      <p:pic>
        <p:nvPicPr>
          <p:cNvPr id="16387" name="Picture 3"/>
          <p:cNvPicPr>
            <a:picLocks noChangeAspect="1" noChangeArrowheads="1"/>
          </p:cNvPicPr>
          <p:nvPr/>
        </p:nvPicPr>
        <p:blipFill>
          <a:blip r:embed="rId4" cstate="print"/>
          <a:srcRect/>
          <a:stretch>
            <a:fillRect/>
          </a:stretch>
        </p:blipFill>
        <p:spPr bwMode="auto">
          <a:xfrm>
            <a:off x="715204" y="4114800"/>
            <a:ext cx="2713796" cy="2209800"/>
          </a:xfrm>
          <a:prstGeom prst="rect">
            <a:avLst/>
          </a:prstGeom>
          <a:noFill/>
          <a:ln w="9525">
            <a:noFill/>
            <a:miter lim="800000"/>
            <a:headEnd/>
            <a:tailEnd/>
          </a:ln>
        </p:spPr>
      </p:pic>
      <p:pic>
        <p:nvPicPr>
          <p:cNvPr id="16388" name="Picture 4"/>
          <p:cNvPicPr>
            <a:picLocks noChangeAspect="1" noChangeArrowheads="1"/>
          </p:cNvPicPr>
          <p:nvPr/>
        </p:nvPicPr>
        <p:blipFill>
          <a:blip r:embed="rId5" cstate="print"/>
          <a:srcRect/>
          <a:stretch>
            <a:fillRect/>
          </a:stretch>
        </p:blipFill>
        <p:spPr bwMode="auto">
          <a:xfrm>
            <a:off x="5638800" y="4114800"/>
            <a:ext cx="2819400" cy="223108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71600"/>
            <a:ext cx="8229600" cy="4114800"/>
          </a:xfrm>
        </p:spPr>
        <p:txBody>
          <a:bodyPr/>
          <a:lstStyle/>
          <a:p>
            <a:pPr>
              <a:lnSpc>
                <a:spcPct val="150000"/>
              </a:lnSpc>
              <a:spcAft>
                <a:spcPct val="10000"/>
              </a:spcAft>
            </a:pPr>
            <a:r>
              <a:rPr lang="en-US" sz="5400" dirty="0" smtClean="0"/>
              <a:t>The </a:t>
            </a:r>
            <a:br>
              <a:rPr lang="en-US" sz="5400" dirty="0" smtClean="0"/>
            </a:br>
            <a:r>
              <a:rPr lang="en-US" sz="5400" dirty="0" smtClean="0"/>
              <a:t>CDC Incident</a:t>
            </a:r>
            <a:br>
              <a:rPr lang="en-US" sz="5400" dirty="0" smtClean="0"/>
            </a:br>
            <a:r>
              <a:rPr lang="en-US" sz="5400" dirty="0" smtClean="0"/>
              <a:t>Management System</a:t>
            </a:r>
            <a:r>
              <a:rPr lang="en-US" dirty="0" smtClean="0"/>
              <a:t/>
            </a:r>
            <a:br>
              <a:rPr lang="en-US" dirty="0" smtClean="0"/>
            </a:br>
            <a:endParaRPr lang="en-US"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457200" y="304800"/>
            <a:ext cx="8229600" cy="1143000"/>
          </a:xfrm>
          <a:prstGeom prst="rect">
            <a:avLst/>
          </a:prstGeom>
        </p:spPr>
        <p:txBody>
          <a:bodyPr/>
          <a:lstStyle/>
          <a:p>
            <a:pPr algn="ctr">
              <a:spcBef>
                <a:spcPct val="0"/>
              </a:spcBef>
              <a:defRPr/>
            </a:pPr>
            <a:r>
              <a:rPr lang="en-US" sz="2800" b="1" dirty="0" smtClean="0">
                <a:solidFill>
                  <a:srgbClr val="FFC000"/>
                </a:solidFill>
              </a:rPr>
              <a:t>Centers for Disease Control and Prevention</a:t>
            </a:r>
            <a:endParaRPr lang="en-US" sz="2800" b="1" dirty="0">
              <a:solidFill>
                <a:srgbClr val="FFC000"/>
              </a:solidFill>
            </a:endParaRPr>
          </a:p>
        </p:txBody>
      </p:sp>
      <p:pic>
        <p:nvPicPr>
          <p:cNvPr id="138035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0" y="-6350"/>
            <a:ext cx="9156700"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81000" y="4495800"/>
            <a:ext cx="1905000" cy="4572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Tree>
    <p:extLst>
      <p:ext uri="{BB962C8B-B14F-4D97-AF65-F5344CB8AC3E}">
        <p14:creationId xmlns:p14="http://schemas.microsoft.com/office/powerpoint/2010/main" val="155248720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0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457200" y="4114800"/>
            <a:ext cx="1905000" cy="609600"/>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7397169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3"/>
          <p:cNvSpPr txBox="1">
            <a:spLocks noChangeArrowheads="1"/>
          </p:cNvSpPr>
          <p:nvPr/>
        </p:nvSpPr>
        <p:spPr bwMode="auto">
          <a:xfrm>
            <a:off x="0" y="304800"/>
            <a:ext cx="9144000" cy="596200"/>
          </a:xfrm>
          <a:prstGeom prst="rect">
            <a:avLst/>
          </a:prstGeom>
          <a:noFill/>
          <a:ln w="9525" algn="ctr">
            <a:noFill/>
            <a:miter lim="800000"/>
            <a:headEnd/>
            <a:tailEnd/>
          </a:ln>
          <a:effectLst/>
        </p:spPr>
        <p:txBody>
          <a:bodyPr wrap="square" lIns="102753" tIns="51377" rIns="102753" bIns="51377">
            <a:spAutoFit/>
          </a:bodyPr>
          <a:lstStyle/>
          <a:p>
            <a:pPr marL="385878" indent="-385878" algn="ctr" defTabSz="1027002"/>
            <a:r>
              <a:rPr lang="en-US" sz="3200" b="1" dirty="0">
                <a:solidFill>
                  <a:srgbClr val="FFC000"/>
                </a:solidFill>
              </a:rPr>
              <a:t>Notification Process</a:t>
            </a:r>
          </a:p>
        </p:txBody>
      </p:sp>
      <p:graphicFrame>
        <p:nvGraphicFramePr>
          <p:cNvPr id="2" name="Object 1"/>
          <p:cNvGraphicFramePr>
            <a:graphicFrameLocks noChangeAspect="1"/>
          </p:cNvGraphicFramePr>
          <p:nvPr>
            <p:extLst>
              <p:ext uri="{D42A27DB-BD31-4B8C-83A1-F6EECF244321}">
                <p14:modId xmlns:p14="http://schemas.microsoft.com/office/powerpoint/2010/main" val="1571472493"/>
              </p:ext>
            </p:extLst>
          </p:nvPr>
        </p:nvGraphicFramePr>
        <p:xfrm>
          <a:off x="228599" y="901000"/>
          <a:ext cx="8686801" cy="5576000"/>
        </p:xfrm>
        <a:graphic>
          <a:graphicData uri="http://schemas.openxmlformats.org/presentationml/2006/ole">
            <mc:AlternateContent xmlns:mc="http://schemas.openxmlformats.org/markup-compatibility/2006">
              <mc:Choice xmlns:v="urn:schemas-microsoft-com:vml" Requires="v">
                <p:oleObj spid="_x0000_s182283" name="Visio" r:id="rId3" imgW="15225218" imgH="9415419" progId="">
                  <p:embed/>
                </p:oleObj>
              </mc:Choice>
              <mc:Fallback>
                <p:oleObj name="Visio" r:id="rId3" imgW="15225218" imgH="9415419"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9" y="901000"/>
                        <a:ext cx="8686801" cy="557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691808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274320"/>
            <a:ext cx="9144000" cy="1143000"/>
          </a:xfrm>
        </p:spPr>
        <p:txBody>
          <a:bodyPr lIns="86493" tIns="43247" rIns="86493" bIns="43247"/>
          <a:lstStyle/>
          <a:p>
            <a:pPr algn="ctr" eaLnBrk="1" hangingPunct="1"/>
            <a:r>
              <a:rPr lang="en-US" sz="3200" b="1" dirty="0" smtClean="0">
                <a:solidFill>
                  <a:schemeClr val="bg1"/>
                </a:solidFill>
                <a:effectLst>
                  <a:outerShdw blurRad="38100" dist="38100" dir="2700000" algn="tl">
                    <a:srgbClr val="000000">
                      <a:alpha val="43137"/>
                    </a:srgbClr>
                  </a:outerShdw>
                </a:effectLst>
              </a:rPr>
              <a:t>EOC Activation Process</a:t>
            </a:r>
          </a:p>
        </p:txBody>
      </p:sp>
      <p:sp>
        <p:nvSpPr>
          <p:cNvPr id="3075" name="AutoShape 45"/>
          <p:cNvSpPr>
            <a:spLocks noChangeArrowheads="1"/>
          </p:cNvSpPr>
          <p:nvPr/>
        </p:nvSpPr>
        <p:spPr bwMode="auto">
          <a:xfrm>
            <a:off x="2514600" y="5161955"/>
            <a:ext cx="584200" cy="734020"/>
          </a:xfrm>
          <a:prstGeom prst="leftArrow">
            <a:avLst>
              <a:gd name="adj1" fmla="val 50000"/>
              <a:gd name="adj2" fmla="val 25000"/>
            </a:avLst>
          </a:prstGeom>
          <a:solidFill>
            <a:srgbClr val="FF0000"/>
          </a:solidFill>
          <a:ln w="9525">
            <a:solidFill>
              <a:schemeClr val="tx1"/>
            </a:solidFill>
            <a:miter lim="800000"/>
            <a:headEnd/>
            <a:tailEnd/>
          </a:ln>
        </p:spPr>
        <p:txBody>
          <a:bodyPr wrap="none" lIns="91432" tIns="45716" rIns="91432" bIns="45716" anchor="ctr"/>
          <a:lstStyle/>
          <a:p>
            <a:pPr>
              <a:lnSpc>
                <a:spcPct val="80000"/>
              </a:lnSpc>
              <a:spcBef>
                <a:spcPct val="20000"/>
              </a:spcBef>
              <a:buClr>
                <a:srgbClr val="FF9900"/>
              </a:buClr>
              <a:buSzPct val="120000"/>
              <a:buFontTx/>
              <a:buChar char="•"/>
            </a:pPr>
            <a:endParaRPr lang="en-US" dirty="0">
              <a:solidFill>
                <a:schemeClr val="accent6"/>
              </a:solidFill>
            </a:endParaRPr>
          </a:p>
        </p:txBody>
      </p:sp>
      <p:sp>
        <p:nvSpPr>
          <p:cNvPr id="37" name="Text Box 5"/>
          <p:cNvSpPr txBox="1">
            <a:spLocks noChangeArrowheads="1"/>
          </p:cNvSpPr>
          <p:nvPr/>
        </p:nvSpPr>
        <p:spPr bwMode="auto">
          <a:xfrm>
            <a:off x="381000" y="4882158"/>
            <a:ext cx="1828800" cy="1223367"/>
          </a:xfrm>
          <a:prstGeom prst="rect">
            <a:avLst/>
          </a:prstGeom>
          <a:gradFill rotWithShape="1">
            <a:gsLst>
              <a:gs pos="0">
                <a:srgbClr val="009900"/>
              </a:gs>
              <a:gs pos="50000">
                <a:schemeClr val="bg2"/>
              </a:gs>
              <a:gs pos="100000">
                <a:srgbClr val="009900"/>
              </a:gs>
            </a:gsLst>
            <a:lin ang="5400000" scaled="1"/>
          </a:gradFill>
          <a:ln w="9525">
            <a:solidFill>
              <a:schemeClr val="tx1"/>
            </a:solidFill>
            <a:miter lim="800000"/>
            <a:headEnd/>
            <a:tailEnd/>
          </a:ln>
        </p:spPr>
        <p:txBody>
          <a:bodyPr wrap="none" lIns="91432" tIns="45716" rIns="91432" bIns="45716" anchor="ctr"/>
          <a:lstStyle/>
          <a:p>
            <a:pPr defTabSz="966702">
              <a:lnSpc>
                <a:spcPct val="80000"/>
              </a:lnSpc>
              <a:spcBef>
                <a:spcPct val="20000"/>
              </a:spcBef>
              <a:buClr>
                <a:srgbClr val="FF9900"/>
              </a:buClr>
              <a:buSzPct val="120000"/>
              <a:defRPr/>
            </a:pPr>
            <a:r>
              <a:rPr lang="en-US" sz="2000" dirty="0">
                <a:solidFill>
                  <a:schemeClr val="accent6"/>
                </a:solidFill>
              </a:rPr>
              <a:t>Response is </a:t>
            </a:r>
          </a:p>
          <a:p>
            <a:pPr defTabSz="966702">
              <a:lnSpc>
                <a:spcPct val="80000"/>
              </a:lnSpc>
              <a:spcBef>
                <a:spcPct val="20000"/>
              </a:spcBef>
              <a:buClr>
                <a:srgbClr val="FF9900"/>
              </a:buClr>
              <a:buSzPct val="120000"/>
              <a:defRPr/>
            </a:pPr>
            <a:r>
              <a:rPr lang="en-US" sz="2000" dirty="0">
                <a:solidFill>
                  <a:schemeClr val="accent6"/>
                </a:solidFill>
              </a:rPr>
              <a:t>handled by</a:t>
            </a:r>
          </a:p>
          <a:p>
            <a:pPr defTabSz="966702">
              <a:lnSpc>
                <a:spcPct val="80000"/>
              </a:lnSpc>
              <a:spcBef>
                <a:spcPct val="20000"/>
              </a:spcBef>
              <a:buClr>
                <a:srgbClr val="FF9900"/>
              </a:buClr>
              <a:buSzPct val="120000"/>
              <a:defRPr/>
            </a:pPr>
            <a:r>
              <a:rPr lang="en-US" sz="2000" dirty="0">
                <a:solidFill>
                  <a:schemeClr val="accent6"/>
                </a:solidFill>
              </a:rPr>
              <a:t>CDC program</a:t>
            </a:r>
          </a:p>
        </p:txBody>
      </p:sp>
      <p:sp>
        <p:nvSpPr>
          <p:cNvPr id="38" name="AutoShape 6"/>
          <p:cNvSpPr>
            <a:spLocks noChangeArrowheads="1"/>
          </p:cNvSpPr>
          <p:nvPr/>
        </p:nvSpPr>
        <p:spPr bwMode="auto">
          <a:xfrm>
            <a:off x="1685925" y="3808946"/>
            <a:ext cx="1158934" cy="620179"/>
          </a:xfrm>
          <a:prstGeom prst="flowChartProcess">
            <a:avLst/>
          </a:prstGeom>
          <a:gradFill rotWithShape="1">
            <a:gsLst>
              <a:gs pos="23000">
                <a:srgbClr val="FF0000">
                  <a:alpha val="83000"/>
                </a:srgbClr>
              </a:gs>
              <a:gs pos="50000">
                <a:schemeClr val="bg2"/>
              </a:gs>
              <a:gs pos="100000">
                <a:srgbClr val="FF0000"/>
              </a:gs>
            </a:gsLst>
            <a:lin ang="5400000" scaled="1"/>
          </a:gradFill>
          <a:ln w="9525">
            <a:solidFill>
              <a:schemeClr val="tx1"/>
            </a:solidFill>
            <a:miter lim="800000"/>
            <a:headEnd/>
            <a:tailEnd/>
          </a:ln>
        </p:spPr>
        <p:txBody>
          <a:bodyPr wrap="none" lIns="91432" tIns="45716" rIns="91432" bIns="45716" anchor="ctr"/>
          <a:lstStyle/>
          <a:p>
            <a:pPr>
              <a:lnSpc>
                <a:spcPct val="80000"/>
              </a:lnSpc>
              <a:spcBef>
                <a:spcPct val="20000"/>
              </a:spcBef>
              <a:buClr>
                <a:srgbClr val="FF9900"/>
              </a:buClr>
              <a:buSzPct val="120000"/>
              <a:buFontTx/>
              <a:buChar char="•"/>
              <a:defRPr/>
            </a:pPr>
            <a:endParaRPr lang="en-US" dirty="0">
              <a:solidFill>
                <a:schemeClr val="accent6"/>
              </a:solidFill>
            </a:endParaRPr>
          </a:p>
        </p:txBody>
      </p:sp>
      <p:sp>
        <p:nvSpPr>
          <p:cNvPr id="3078" name="Text Box 7"/>
          <p:cNvSpPr txBox="1">
            <a:spLocks noChangeArrowheads="1"/>
          </p:cNvSpPr>
          <p:nvPr/>
        </p:nvSpPr>
        <p:spPr bwMode="auto">
          <a:xfrm>
            <a:off x="1676401" y="3933028"/>
            <a:ext cx="1196799" cy="466930"/>
          </a:xfrm>
          <a:prstGeom prst="rect">
            <a:avLst/>
          </a:prstGeom>
          <a:noFill/>
          <a:ln w="9525">
            <a:noFill/>
            <a:miter lim="800000"/>
            <a:headEnd/>
            <a:tailEnd/>
          </a:ln>
        </p:spPr>
        <p:txBody>
          <a:bodyPr wrap="square" lIns="96652" tIns="48327" rIns="96652" bIns="48327">
            <a:spAutoFit/>
          </a:bodyPr>
          <a:lstStyle/>
          <a:p>
            <a:pPr algn="ctr" defTabSz="966702">
              <a:lnSpc>
                <a:spcPct val="80000"/>
              </a:lnSpc>
              <a:spcBef>
                <a:spcPct val="50000"/>
              </a:spcBef>
              <a:buClr>
                <a:srgbClr val="FF9900"/>
              </a:buClr>
              <a:buSzPct val="120000"/>
            </a:pPr>
            <a:r>
              <a:rPr lang="en-US" sz="1500" b="1" dirty="0">
                <a:solidFill>
                  <a:schemeClr val="accent6"/>
                </a:solidFill>
              </a:rPr>
              <a:t>Key </a:t>
            </a:r>
            <a:r>
              <a:rPr lang="en-US" sz="1500" b="1" dirty="0" smtClean="0">
                <a:solidFill>
                  <a:schemeClr val="accent6"/>
                </a:solidFill>
              </a:rPr>
              <a:t>Leaders</a:t>
            </a:r>
            <a:endParaRPr lang="en-US" sz="1500" b="1" dirty="0">
              <a:solidFill>
                <a:schemeClr val="accent6"/>
              </a:solidFill>
            </a:endParaRPr>
          </a:p>
        </p:txBody>
      </p:sp>
      <p:sp>
        <p:nvSpPr>
          <p:cNvPr id="40" name="AutoShape 8"/>
          <p:cNvSpPr>
            <a:spLocks noChangeArrowheads="1"/>
          </p:cNvSpPr>
          <p:nvPr/>
        </p:nvSpPr>
        <p:spPr bwMode="auto">
          <a:xfrm>
            <a:off x="3962400" y="2573275"/>
            <a:ext cx="1168400" cy="701738"/>
          </a:xfrm>
          <a:prstGeom prst="flowChartProcess">
            <a:avLst/>
          </a:prstGeom>
          <a:gradFill rotWithShape="1">
            <a:gsLst>
              <a:gs pos="0">
                <a:srgbClr val="009900"/>
              </a:gs>
              <a:gs pos="50000">
                <a:schemeClr val="bg2"/>
              </a:gs>
              <a:gs pos="100000">
                <a:srgbClr val="009900"/>
              </a:gs>
            </a:gsLst>
            <a:lin ang="5400000" scaled="1"/>
          </a:gradFill>
          <a:ln w="9525">
            <a:solidFill>
              <a:schemeClr val="tx1"/>
            </a:solidFill>
            <a:miter lim="800000"/>
            <a:headEnd/>
            <a:tailEnd/>
          </a:ln>
        </p:spPr>
        <p:txBody>
          <a:bodyPr wrap="none" lIns="91432" tIns="45716" rIns="91432" bIns="45716" anchor="ctr"/>
          <a:lstStyle/>
          <a:p>
            <a:pPr>
              <a:lnSpc>
                <a:spcPct val="80000"/>
              </a:lnSpc>
              <a:spcBef>
                <a:spcPct val="20000"/>
              </a:spcBef>
              <a:buClr>
                <a:srgbClr val="FF9900"/>
              </a:buClr>
              <a:buSzPct val="120000"/>
              <a:buFontTx/>
              <a:buChar char="•"/>
              <a:defRPr/>
            </a:pPr>
            <a:endParaRPr lang="en-US" dirty="0">
              <a:solidFill>
                <a:schemeClr val="accent6"/>
              </a:solidFill>
              <a:latin typeface="+mn-lt"/>
            </a:endParaRPr>
          </a:p>
        </p:txBody>
      </p:sp>
      <p:sp>
        <p:nvSpPr>
          <p:cNvPr id="3080" name="Text Box 9"/>
          <p:cNvSpPr txBox="1">
            <a:spLocks noChangeArrowheads="1"/>
          </p:cNvSpPr>
          <p:nvPr/>
        </p:nvSpPr>
        <p:spPr bwMode="auto">
          <a:xfrm>
            <a:off x="3886200" y="2732878"/>
            <a:ext cx="1298222" cy="282264"/>
          </a:xfrm>
          <a:prstGeom prst="rect">
            <a:avLst/>
          </a:prstGeom>
          <a:noFill/>
          <a:ln w="9525">
            <a:noFill/>
            <a:miter lim="800000"/>
            <a:headEnd/>
            <a:tailEnd/>
          </a:ln>
        </p:spPr>
        <p:txBody>
          <a:bodyPr wrap="square" lIns="96652" tIns="48327" rIns="96652" bIns="48327">
            <a:spAutoFit/>
          </a:bodyPr>
          <a:lstStyle/>
          <a:p>
            <a:pPr algn="ctr" defTabSz="966702">
              <a:lnSpc>
                <a:spcPct val="80000"/>
              </a:lnSpc>
              <a:spcBef>
                <a:spcPct val="50000"/>
              </a:spcBef>
              <a:buClr>
                <a:srgbClr val="FF9900"/>
              </a:buClr>
              <a:buSzPct val="120000"/>
            </a:pPr>
            <a:r>
              <a:rPr lang="en-US" sz="1500" b="1" dirty="0">
                <a:solidFill>
                  <a:schemeClr val="accent6"/>
                </a:solidFill>
              </a:rPr>
              <a:t>CDC EOC</a:t>
            </a:r>
          </a:p>
        </p:txBody>
      </p:sp>
      <p:sp>
        <p:nvSpPr>
          <p:cNvPr id="42" name="AutoShape 13"/>
          <p:cNvSpPr>
            <a:spLocks noChangeArrowheads="1"/>
          </p:cNvSpPr>
          <p:nvPr/>
        </p:nvSpPr>
        <p:spPr bwMode="auto">
          <a:xfrm>
            <a:off x="2133600" y="1786868"/>
            <a:ext cx="1158934" cy="783295"/>
          </a:xfrm>
          <a:prstGeom prst="flowChartProcess">
            <a:avLst/>
          </a:prstGeom>
          <a:gradFill rotWithShape="1">
            <a:gsLst>
              <a:gs pos="39000">
                <a:srgbClr val="FF6600">
                  <a:alpha val="83000"/>
                </a:srgbClr>
              </a:gs>
              <a:gs pos="50000">
                <a:schemeClr val="bg2"/>
              </a:gs>
              <a:gs pos="100000">
                <a:srgbClr val="FF6600"/>
              </a:gs>
            </a:gsLst>
            <a:lin ang="5400000" scaled="1"/>
          </a:gradFill>
          <a:ln w="9525">
            <a:solidFill>
              <a:schemeClr val="tx1"/>
            </a:solidFill>
            <a:miter lim="800000"/>
            <a:headEnd/>
            <a:tailEnd/>
          </a:ln>
        </p:spPr>
        <p:txBody>
          <a:bodyPr wrap="none" lIns="91432" tIns="45716" rIns="91432" bIns="45716" anchor="ctr"/>
          <a:lstStyle/>
          <a:p>
            <a:pPr>
              <a:lnSpc>
                <a:spcPct val="80000"/>
              </a:lnSpc>
              <a:spcBef>
                <a:spcPct val="20000"/>
              </a:spcBef>
              <a:buClr>
                <a:srgbClr val="FF9900"/>
              </a:buClr>
              <a:buSzPct val="120000"/>
              <a:buFontTx/>
              <a:buChar char="•"/>
              <a:defRPr/>
            </a:pPr>
            <a:endParaRPr lang="en-US" dirty="0">
              <a:solidFill>
                <a:schemeClr val="accent6"/>
              </a:solidFill>
            </a:endParaRPr>
          </a:p>
        </p:txBody>
      </p:sp>
      <p:sp>
        <p:nvSpPr>
          <p:cNvPr id="3082" name="Text Box 14"/>
          <p:cNvSpPr txBox="1">
            <a:spLocks noChangeArrowheads="1"/>
          </p:cNvSpPr>
          <p:nvPr/>
        </p:nvSpPr>
        <p:spPr bwMode="auto">
          <a:xfrm>
            <a:off x="2133601" y="1797001"/>
            <a:ext cx="1192742" cy="577729"/>
          </a:xfrm>
          <a:prstGeom prst="rect">
            <a:avLst/>
          </a:prstGeom>
          <a:noFill/>
          <a:ln w="9525">
            <a:noFill/>
            <a:miter lim="800000"/>
            <a:headEnd/>
            <a:tailEnd/>
          </a:ln>
        </p:spPr>
        <p:txBody>
          <a:bodyPr wrap="square" lIns="96652" tIns="48327" rIns="96652" bIns="48327">
            <a:spAutoFit/>
          </a:bodyPr>
          <a:lstStyle/>
          <a:p>
            <a:pPr algn="ctr" defTabSz="966702">
              <a:lnSpc>
                <a:spcPct val="80000"/>
              </a:lnSpc>
              <a:spcBef>
                <a:spcPct val="50000"/>
              </a:spcBef>
              <a:buClr>
                <a:srgbClr val="FF9900"/>
              </a:buClr>
              <a:buSzPct val="120000"/>
            </a:pPr>
            <a:r>
              <a:rPr lang="en-US" sz="1300" b="1" dirty="0">
                <a:solidFill>
                  <a:schemeClr val="accent6"/>
                </a:solidFill>
              </a:rPr>
              <a:t>Reported by External Partners</a:t>
            </a:r>
          </a:p>
        </p:txBody>
      </p:sp>
      <p:sp>
        <p:nvSpPr>
          <p:cNvPr id="3083" name="Line 18"/>
          <p:cNvSpPr>
            <a:spLocks noChangeShapeType="1"/>
          </p:cNvSpPr>
          <p:nvPr/>
        </p:nvSpPr>
        <p:spPr bwMode="auto">
          <a:xfrm>
            <a:off x="4572000" y="3276600"/>
            <a:ext cx="0" cy="390525"/>
          </a:xfrm>
          <a:prstGeom prst="line">
            <a:avLst/>
          </a:prstGeom>
          <a:noFill/>
          <a:ln w="38100">
            <a:solidFill>
              <a:schemeClr val="tx2"/>
            </a:solidFill>
            <a:round/>
            <a:headEnd/>
            <a:tailEnd type="triangle" w="med" len="med"/>
          </a:ln>
        </p:spPr>
        <p:txBody>
          <a:bodyPr lIns="91432" tIns="45716" rIns="91432" bIns="45716"/>
          <a:lstStyle/>
          <a:p>
            <a:endParaRPr lang="en-US" dirty="0">
              <a:solidFill>
                <a:schemeClr val="accent6"/>
              </a:solidFill>
            </a:endParaRPr>
          </a:p>
        </p:txBody>
      </p:sp>
      <p:sp>
        <p:nvSpPr>
          <p:cNvPr id="3084" name="Text Box 19"/>
          <p:cNvSpPr txBox="1">
            <a:spLocks noChangeArrowheads="1"/>
          </p:cNvSpPr>
          <p:nvPr/>
        </p:nvSpPr>
        <p:spPr bwMode="auto">
          <a:xfrm>
            <a:off x="2514600" y="5419740"/>
            <a:ext cx="584200" cy="270722"/>
          </a:xfrm>
          <a:prstGeom prst="rect">
            <a:avLst/>
          </a:prstGeom>
          <a:noFill/>
          <a:ln w="9525">
            <a:noFill/>
            <a:miter lim="800000"/>
            <a:headEnd/>
            <a:tailEnd/>
          </a:ln>
        </p:spPr>
        <p:txBody>
          <a:bodyPr wrap="square" lIns="96652" tIns="48327" rIns="96652" bIns="48327">
            <a:spAutoFit/>
          </a:bodyPr>
          <a:lstStyle/>
          <a:p>
            <a:pPr algn="ctr" defTabSz="966702">
              <a:lnSpc>
                <a:spcPct val="75000"/>
              </a:lnSpc>
              <a:spcBef>
                <a:spcPct val="50000"/>
              </a:spcBef>
              <a:buClr>
                <a:srgbClr val="FF9900"/>
              </a:buClr>
              <a:buSzPct val="120000"/>
            </a:pPr>
            <a:r>
              <a:rPr lang="en-US" sz="1500" b="1" dirty="0">
                <a:solidFill>
                  <a:schemeClr val="accent6"/>
                </a:solidFill>
              </a:rPr>
              <a:t>NO</a:t>
            </a:r>
          </a:p>
        </p:txBody>
      </p:sp>
      <p:sp>
        <p:nvSpPr>
          <p:cNvPr id="3085" name="Text Box 21"/>
          <p:cNvSpPr txBox="1">
            <a:spLocks noChangeArrowheads="1"/>
          </p:cNvSpPr>
          <p:nvPr/>
        </p:nvSpPr>
        <p:spPr bwMode="auto">
          <a:xfrm>
            <a:off x="5816600" y="3429000"/>
            <a:ext cx="2336800" cy="453080"/>
          </a:xfrm>
          <a:prstGeom prst="rect">
            <a:avLst/>
          </a:prstGeom>
          <a:noFill/>
          <a:ln w="9525" algn="ctr">
            <a:noFill/>
            <a:miter lim="800000"/>
            <a:headEnd/>
            <a:tailEnd/>
          </a:ln>
        </p:spPr>
        <p:txBody>
          <a:bodyPr wrap="square" lIns="96652" tIns="48327" rIns="96652" bIns="48327">
            <a:spAutoFit/>
          </a:bodyPr>
          <a:lstStyle/>
          <a:p>
            <a:pPr algn="ctr" defTabSz="966702">
              <a:lnSpc>
                <a:spcPct val="80000"/>
              </a:lnSpc>
              <a:spcBef>
                <a:spcPct val="50000"/>
              </a:spcBef>
              <a:buClr>
                <a:schemeClr val="tx1"/>
              </a:buClr>
              <a:buSzPct val="100000"/>
            </a:pPr>
            <a:r>
              <a:rPr lang="en-US" sz="1400" b="1" dirty="0">
                <a:solidFill>
                  <a:schemeClr val="tx2"/>
                </a:solidFill>
              </a:rPr>
              <a:t>Contacts </a:t>
            </a:r>
            <a:r>
              <a:rPr lang="en-US" sz="1400" b="1" dirty="0" smtClean="0">
                <a:solidFill>
                  <a:schemeClr val="tx2"/>
                </a:solidFill>
              </a:rPr>
              <a:t/>
            </a:r>
            <a:br>
              <a:rPr lang="en-US" sz="1400" b="1" dirty="0" smtClean="0">
                <a:solidFill>
                  <a:schemeClr val="tx2"/>
                </a:solidFill>
              </a:rPr>
            </a:br>
            <a:r>
              <a:rPr lang="en-US" sz="1400" b="1" dirty="0" smtClean="0">
                <a:solidFill>
                  <a:schemeClr val="tx2"/>
                </a:solidFill>
              </a:rPr>
              <a:t>CIO SME</a:t>
            </a:r>
            <a:endParaRPr lang="en-US" sz="1400" b="1" dirty="0">
              <a:solidFill>
                <a:schemeClr val="tx2"/>
              </a:solidFill>
            </a:endParaRPr>
          </a:p>
        </p:txBody>
      </p:sp>
      <p:sp>
        <p:nvSpPr>
          <p:cNvPr id="3086" name="Line 25"/>
          <p:cNvSpPr>
            <a:spLocks noChangeShapeType="1"/>
          </p:cNvSpPr>
          <p:nvPr/>
        </p:nvSpPr>
        <p:spPr bwMode="auto">
          <a:xfrm flipH="1">
            <a:off x="5334000" y="2578894"/>
            <a:ext cx="324556" cy="326231"/>
          </a:xfrm>
          <a:prstGeom prst="line">
            <a:avLst/>
          </a:prstGeom>
          <a:noFill/>
          <a:ln w="38100">
            <a:solidFill>
              <a:schemeClr val="tx2"/>
            </a:solidFill>
            <a:round/>
            <a:headEnd/>
            <a:tailEnd type="triangle" w="med" len="med"/>
          </a:ln>
        </p:spPr>
        <p:txBody>
          <a:bodyPr lIns="91432" tIns="45716" rIns="91432" bIns="45716"/>
          <a:lstStyle/>
          <a:p>
            <a:endParaRPr lang="en-US" dirty="0">
              <a:solidFill>
                <a:schemeClr val="accent6"/>
              </a:solidFill>
            </a:endParaRPr>
          </a:p>
        </p:txBody>
      </p:sp>
      <p:sp>
        <p:nvSpPr>
          <p:cNvPr id="3087" name="Line 26"/>
          <p:cNvSpPr>
            <a:spLocks noChangeShapeType="1"/>
          </p:cNvSpPr>
          <p:nvPr/>
        </p:nvSpPr>
        <p:spPr bwMode="auto">
          <a:xfrm>
            <a:off x="3505200" y="2578894"/>
            <a:ext cx="389467" cy="326231"/>
          </a:xfrm>
          <a:prstGeom prst="line">
            <a:avLst/>
          </a:prstGeom>
          <a:noFill/>
          <a:ln w="38100">
            <a:solidFill>
              <a:schemeClr val="tx2"/>
            </a:solidFill>
            <a:round/>
            <a:headEnd/>
            <a:tailEnd type="triangle" w="med" len="med"/>
          </a:ln>
        </p:spPr>
        <p:txBody>
          <a:bodyPr lIns="91432" tIns="45716" rIns="91432" bIns="45716"/>
          <a:lstStyle/>
          <a:p>
            <a:endParaRPr lang="en-US" dirty="0">
              <a:solidFill>
                <a:schemeClr val="accent6"/>
              </a:solidFill>
            </a:endParaRPr>
          </a:p>
        </p:txBody>
      </p:sp>
      <p:sp>
        <p:nvSpPr>
          <p:cNvPr id="3088" name="AutoShape 28"/>
          <p:cNvSpPr>
            <a:spLocks noChangeArrowheads="1"/>
          </p:cNvSpPr>
          <p:nvPr/>
        </p:nvSpPr>
        <p:spPr bwMode="auto">
          <a:xfrm>
            <a:off x="3810000" y="935831"/>
            <a:ext cx="1363133" cy="978694"/>
          </a:xfrm>
          <a:prstGeom prst="star8">
            <a:avLst>
              <a:gd name="adj" fmla="val 38250"/>
            </a:avLst>
          </a:prstGeom>
          <a:gradFill rotWithShape="1">
            <a:gsLst>
              <a:gs pos="39000">
                <a:srgbClr val="FF0000">
                  <a:alpha val="79000"/>
                </a:srgbClr>
              </a:gs>
              <a:gs pos="100000">
                <a:schemeClr val="bg2"/>
              </a:gs>
            </a:gsLst>
            <a:lin ang="5400000" scaled="1"/>
          </a:gradFill>
          <a:ln w="9525">
            <a:solidFill>
              <a:schemeClr val="tx1"/>
            </a:solidFill>
            <a:miter lim="800000"/>
            <a:headEnd/>
            <a:tailEnd/>
          </a:ln>
        </p:spPr>
        <p:txBody>
          <a:bodyPr wrap="none" lIns="91432" tIns="45716" rIns="91432" bIns="45716" anchor="ctr"/>
          <a:lstStyle/>
          <a:p>
            <a:pPr>
              <a:lnSpc>
                <a:spcPct val="80000"/>
              </a:lnSpc>
              <a:spcBef>
                <a:spcPct val="20000"/>
              </a:spcBef>
              <a:buClr>
                <a:srgbClr val="FF9900"/>
              </a:buClr>
              <a:buSzPct val="120000"/>
              <a:buFontTx/>
              <a:buChar char="•"/>
            </a:pPr>
            <a:endParaRPr lang="en-US" dirty="0">
              <a:solidFill>
                <a:schemeClr val="accent6"/>
              </a:solidFill>
            </a:endParaRPr>
          </a:p>
        </p:txBody>
      </p:sp>
      <p:sp>
        <p:nvSpPr>
          <p:cNvPr id="3089" name="Text Box 29"/>
          <p:cNvSpPr txBox="1">
            <a:spLocks noChangeArrowheads="1"/>
          </p:cNvSpPr>
          <p:nvPr/>
        </p:nvSpPr>
        <p:spPr bwMode="auto">
          <a:xfrm>
            <a:off x="3886201" y="1132678"/>
            <a:ext cx="1196799" cy="466930"/>
          </a:xfrm>
          <a:prstGeom prst="rect">
            <a:avLst/>
          </a:prstGeom>
          <a:noFill/>
          <a:ln w="9525">
            <a:noFill/>
            <a:miter lim="800000"/>
            <a:headEnd/>
            <a:tailEnd/>
          </a:ln>
        </p:spPr>
        <p:txBody>
          <a:bodyPr wrap="square" lIns="96652" tIns="48327" rIns="96652" bIns="48327">
            <a:spAutoFit/>
          </a:bodyPr>
          <a:lstStyle/>
          <a:p>
            <a:pPr algn="ctr" defTabSz="966702">
              <a:lnSpc>
                <a:spcPct val="80000"/>
              </a:lnSpc>
              <a:spcBef>
                <a:spcPct val="50000"/>
              </a:spcBef>
              <a:buClr>
                <a:srgbClr val="FF9900"/>
              </a:buClr>
              <a:buSzPct val="120000"/>
            </a:pPr>
            <a:r>
              <a:rPr lang="en-US" sz="1500" b="1" dirty="0">
                <a:solidFill>
                  <a:schemeClr val="accent6"/>
                </a:solidFill>
              </a:rPr>
              <a:t>Event Occurs</a:t>
            </a:r>
          </a:p>
        </p:txBody>
      </p:sp>
      <p:sp>
        <p:nvSpPr>
          <p:cNvPr id="51" name="AutoShape 30"/>
          <p:cNvSpPr>
            <a:spLocks noChangeArrowheads="1"/>
          </p:cNvSpPr>
          <p:nvPr/>
        </p:nvSpPr>
        <p:spPr bwMode="auto">
          <a:xfrm>
            <a:off x="5762625" y="1786868"/>
            <a:ext cx="1158934" cy="783295"/>
          </a:xfrm>
          <a:prstGeom prst="flowChartProcess">
            <a:avLst/>
          </a:prstGeom>
          <a:gradFill rotWithShape="1">
            <a:gsLst>
              <a:gs pos="0">
                <a:srgbClr val="0000FF"/>
              </a:gs>
              <a:gs pos="50000">
                <a:schemeClr val="bg2"/>
              </a:gs>
              <a:gs pos="100000">
                <a:srgbClr val="0000FF"/>
              </a:gs>
            </a:gsLst>
            <a:lin ang="5400000" scaled="1"/>
          </a:gradFill>
          <a:ln w="9525">
            <a:solidFill>
              <a:schemeClr val="tx1"/>
            </a:solidFill>
            <a:miter lim="800000"/>
            <a:headEnd/>
            <a:tailEnd/>
          </a:ln>
        </p:spPr>
        <p:txBody>
          <a:bodyPr wrap="none" lIns="91432" tIns="45716" rIns="91432" bIns="45716" anchor="ctr"/>
          <a:lstStyle/>
          <a:p>
            <a:pPr>
              <a:lnSpc>
                <a:spcPct val="80000"/>
              </a:lnSpc>
              <a:spcBef>
                <a:spcPct val="20000"/>
              </a:spcBef>
              <a:buClr>
                <a:srgbClr val="FF9900"/>
              </a:buClr>
              <a:buSzPct val="120000"/>
              <a:buFontTx/>
              <a:buChar char="•"/>
              <a:defRPr/>
            </a:pPr>
            <a:endParaRPr lang="en-US" dirty="0">
              <a:solidFill>
                <a:schemeClr val="accent6"/>
              </a:solidFill>
            </a:endParaRPr>
          </a:p>
        </p:txBody>
      </p:sp>
      <p:sp>
        <p:nvSpPr>
          <p:cNvPr id="3091" name="Text Box 31"/>
          <p:cNvSpPr txBox="1">
            <a:spLocks noChangeArrowheads="1"/>
          </p:cNvSpPr>
          <p:nvPr/>
        </p:nvSpPr>
        <p:spPr bwMode="auto">
          <a:xfrm>
            <a:off x="5715001" y="1797001"/>
            <a:ext cx="1192742" cy="577729"/>
          </a:xfrm>
          <a:prstGeom prst="rect">
            <a:avLst/>
          </a:prstGeom>
          <a:noFill/>
          <a:ln w="9525">
            <a:noFill/>
            <a:miter lim="800000"/>
            <a:headEnd/>
            <a:tailEnd/>
          </a:ln>
        </p:spPr>
        <p:txBody>
          <a:bodyPr wrap="square" lIns="96652" tIns="48327" rIns="96652" bIns="48327">
            <a:spAutoFit/>
          </a:bodyPr>
          <a:lstStyle/>
          <a:p>
            <a:pPr algn="ctr" defTabSz="966702">
              <a:lnSpc>
                <a:spcPct val="80000"/>
              </a:lnSpc>
              <a:spcBef>
                <a:spcPct val="50000"/>
              </a:spcBef>
              <a:buClr>
                <a:srgbClr val="FF9900"/>
              </a:buClr>
              <a:buSzPct val="120000"/>
            </a:pPr>
            <a:r>
              <a:rPr lang="en-US" sz="1300" b="1" dirty="0" smtClean="0">
                <a:solidFill>
                  <a:schemeClr val="accent6"/>
                </a:solidFill>
              </a:rPr>
              <a:t>Detected </a:t>
            </a:r>
            <a:r>
              <a:rPr lang="en-US" sz="1300" b="1" dirty="0">
                <a:solidFill>
                  <a:schemeClr val="accent6"/>
                </a:solidFill>
              </a:rPr>
              <a:t>by  Internal Programs</a:t>
            </a:r>
          </a:p>
        </p:txBody>
      </p:sp>
      <p:sp>
        <p:nvSpPr>
          <p:cNvPr id="3092" name="Line 32"/>
          <p:cNvSpPr>
            <a:spLocks noChangeShapeType="1"/>
          </p:cNvSpPr>
          <p:nvPr/>
        </p:nvSpPr>
        <p:spPr bwMode="auto">
          <a:xfrm>
            <a:off x="5181600" y="1740694"/>
            <a:ext cx="389467" cy="326231"/>
          </a:xfrm>
          <a:prstGeom prst="line">
            <a:avLst/>
          </a:prstGeom>
          <a:noFill/>
          <a:ln w="38100" cmpd="sng">
            <a:solidFill>
              <a:schemeClr val="tx2"/>
            </a:solidFill>
            <a:round/>
            <a:headEnd/>
            <a:tailEnd type="triangle" w="med" len="med"/>
          </a:ln>
        </p:spPr>
        <p:txBody>
          <a:bodyPr lIns="91432" tIns="45716" rIns="91432" bIns="45716"/>
          <a:lstStyle/>
          <a:p>
            <a:endParaRPr lang="en-US" dirty="0">
              <a:solidFill>
                <a:schemeClr val="accent6"/>
              </a:solidFill>
            </a:endParaRPr>
          </a:p>
        </p:txBody>
      </p:sp>
      <p:sp>
        <p:nvSpPr>
          <p:cNvPr id="3093" name="Line 33"/>
          <p:cNvSpPr>
            <a:spLocks noChangeShapeType="1"/>
          </p:cNvSpPr>
          <p:nvPr/>
        </p:nvSpPr>
        <p:spPr bwMode="auto">
          <a:xfrm flipH="1">
            <a:off x="3505200" y="1752600"/>
            <a:ext cx="381000" cy="304800"/>
          </a:xfrm>
          <a:prstGeom prst="line">
            <a:avLst/>
          </a:prstGeom>
          <a:noFill/>
          <a:ln w="38100">
            <a:solidFill>
              <a:schemeClr val="tx2"/>
            </a:solidFill>
            <a:round/>
            <a:headEnd/>
            <a:tailEnd type="triangle" w="med" len="med"/>
          </a:ln>
        </p:spPr>
        <p:txBody>
          <a:bodyPr lIns="91432" tIns="45716" rIns="91432" bIns="45716"/>
          <a:lstStyle/>
          <a:p>
            <a:endParaRPr lang="en-US" dirty="0">
              <a:solidFill>
                <a:schemeClr val="accent6"/>
              </a:solidFill>
            </a:endParaRPr>
          </a:p>
        </p:txBody>
      </p:sp>
      <p:sp>
        <p:nvSpPr>
          <p:cNvPr id="3094" name="AutoShape 34"/>
          <p:cNvSpPr>
            <a:spLocks noChangeArrowheads="1"/>
          </p:cNvSpPr>
          <p:nvPr/>
        </p:nvSpPr>
        <p:spPr bwMode="auto">
          <a:xfrm>
            <a:off x="3313289" y="4534495"/>
            <a:ext cx="2401711" cy="1875830"/>
          </a:xfrm>
          <a:prstGeom prst="diamond">
            <a:avLst/>
          </a:prstGeom>
          <a:gradFill rotWithShape="1">
            <a:gsLst>
              <a:gs pos="0">
                <a:srgbClr val="00FFFF"/>
              </a:gs>
              <a:gs pos="100000">
                <a:schemeClr val="bg2"/>
              </a:gs>
            </a:gsLst>
            <a:lin ang="5400000" scaled="1"/>
          </a:gradFill>
          <a:ln w="9525">
            <a:solidFill>
              <a:schemeClr val="tx1"/>
            </a:solidFill>
            <a:miter lim="800000"/>
            <a:headEnd/>
            <a:tailEnd/>
          </a:ln>
        </p:spPr>
        <p:txBody>
          <a:bodyPr wrap="none" lIns="91432" tIns="45716" rIns="91432" bIns="45716" anchor="ctr"/>
          <a:lstStyle/>
          <a:p>
            <a:pPr>
              <a:lnSpc>
                <a:spcPct val="80000"/>
              </a:lnSpc>
              <a:spcBef>
                <a:spcPct val="20000"/>
              </a:spcBef>
              <a:buClr>
                <a:srgbClr val="FF9900"/>
              </a:buClr>
              <a:buSzPct val="120000"/>
              <a:buFontTx/>
              <a:buChar char="•"/>
            </a:pPr>
            <a:endParaRPr lang="en-US" dirty="0">
              <a:solidFill>
                <a:schemeClr val="accent6"/>
              </a:solidFill>
            </a:endParaRPr>
          </a:p>
        </p:txBody>
      </p:sp>
      <p:sp>
        <p:nvSpPr>
          <p:cNvPr id="3095" name="Line 35"/>
          <p:cNvSpPr>
            <a:spLocks noChangeShapeType="1"/>
          </p:cNvSpPr>
          <p:nvPr/>
        </p:nvSpPr>
        <p:spPr bwMode="auto">
          <a:xfrm>
            <a:off x="5334000" y="3264694"/>
            <a:ext cx="454378" cy="326231"/>
          </a:xfrm>
          <a:prstGeom prst="line">
            <a:avLst/>
          </a:prstGeom>
          <a:noFill/>
          <a:ln w="38100">
            <a:solidFill>
              <a:schemeClr val="tx2"/>
            </a:solidFill>
            <a:round/>
            <a:headEnd/>
            <a:tailEnd type="triangle" w="med" len="med"/>
          </a:ln>
        </p:spPr>
        <p:txBody>
          <a:bodyPr lIns="91432" tIns="45716" rIns="91432" bIns="45716"/>
          <a:lstStyle/>
          <a:p>
            <a:endParaRPr lang="en-US" dirty="0">
              <a:solidFill>
                <a:schemeClr val="accent6"/>
              </a:solidFill>
            </a:endParaRPr>
          </a:p>
        </p:txBody>
      </p:sp>
      <p:sp>
        <p:nvSpPr>
          <p:cNvPr id="57" name="Text Box 22"/>
          <p:cNvSpPr txBox="1">
            <a:spLocks noChangeArrowheads="1"/>
          </p:cNvSpPr>
          <p:nvPr/>
        </p:nvSpPr>
        <p:spPr bwMode="auto">
          <a:xfrm>
            <a:off x="3352800" y="5321082"/>
            <a:ext cx="2336800" cy="540796"/>
          </a:xfrm>
          <a:prstGeom prst="rect">
            <a:avLst/>
          </a:prstGeom>
          <a:noFill/>
          <a:ln w="9525" algn="ctr">
            <a:noFill/>
            <a:miter lim="800000"/>
            <a:headEnd/>
            <a:tailEnd/>
          </a:ln>
        </p:spPr>
        <p:txBody>
          <a:bodyPr wrap="square" lIns="96652" tIns="48327" rIns="96652" bIns="48327">
            <a:spAutoFit/>
          </a:bodyPr>
          <a:lstStyle/>
          <a:p>
            <a:pPr algn="ctr" defTabSz="966702">
              <a:lnSpc>
                <a:spcPct val="80000"/>
              </a:lnSpc>
              <a:buClr>
                <a:srgbClr val="FF9900"/>
              </a:buClr>
              <a:buSzPct val="120000"/>
              <a:defRPr/>
            </a:pPr>
            <a:r>
              <a:rPr lang="en-US" b="1" dirty="0">
                <a:solidFill>
                  <a:schemeClr val="accent6"/>
                </a:solidFill>
              </a:rPr>
              <a:t>Do we need EOC </a:t>
            </a:r>
            <a:r>
              <a:rPr lang="en-US" b="1" dirty="0">
                <a:solidFill>
                  <a:schemeClr val="accent6"/>
                </a:solidFill>
                <a:latin typeface="+mn-lt"/>
              </a:rPr>
              <a:t>IMS</a:t>
            </a:r>
            <a:r>
              <a:rPr lang="en-US" b="1" dirty="0">
                <a:solidFill>
                  <a:schemeClr val="accent6"/>
                </a:solidFill>
              </a:rPr>
              <a:t>?</a:t>
            </a:r>
          </a:p>
        </p:txBody>
      </p:sp>
      <p:sp>
        <p:nvSpPr>
          <p:cNvPr id="58" name="AutoShape 36"/>
          <p:cNvSpPr>
            <a:spLocks noChangeArrowheads="1"/>
          </p:cNvSpPr>
          <p:nvPr/>
        </p:nvSpPr>
        <p:spPr bwMode="auto">
          <a:xfrm>
            <a:off x="6400800" y="3858220"/>
            <a:ext cx="1158934" cy="570905"/>
          </a:xfrm>
          <a:prstGeom prst="flowChartProcess">
            <a:avLst/>
          </a:prstGeom>
          <a:gradFill rotWithShape="1">
            <a:gsLst>
              <a:gs pos="23000">
                <a:srgbClr val="FF0000">
                  <a:alpha val="83000"/>
                </a:srgbClr>
              </a:gs>
              <a:gs pos="50000">
                <a:schemeClr val="bg2"/>
              </a:gs>
              <a:gs pos="100000">
                <a:srgbClr val="FF0000"/>
              </a:gs>
            </a:gsLst>
            <a:lin ang="5400000" scaled="1"/>
          </a:gradFill>
          <a:ln w="9525">
            <a:solidFill>
              <a:schemeClr val="tx1"/>
            </a:solidFill>
            <a:miter lim="800000"/>
            <a:headEnd/>
            <a:tailEnd/>
          </a:ln>
        </p:spPr>
        <p:txBody>
          <a:bodyPr wrap="none" lIns="91432" tIns="45716" rIns="91432" bIns="45716" anchor="ctr"/>
          <a:lstStyle/>
          <a:p>
            <a:pPr>
              <a:lnSpc>
                <a:spcPct val="80000"/>
              </a:lnSpc>
              <a:spcBef>
                <a:spcPct val="20000"/>
              </a:spcBef>
              <a:buClr>
                <a:srgbClr val="FF9900"/>
              </a:buClr>
              <a:buSzPct val="120000"/>
              <a:buFontTx/>
              <a:buChar char="•"/>
              <a:defRPr/>
            </a:pPr>
            <a:endParaRPr lang="en-US" dirty="0">
              <a:solidFill>
                <a:schemeClr val="accent6"/>
              </a:solidFill>
            </a:endParaRPr>
          </a:p>
        </p:txBody>
      </p:sp>
      <p:sp>
        <p:nvSpPr>
          <p:cNvPr id="3098" name="Text Box 37"/>
          <p:cNvSpPr txBox="1">
            <a:spLocks noChangeArrowheads="1"/>
          </p:cNvSpPr>
          <p:nvPr/>
        </p:nvSpPr>
        <p:spPr bwMode="auto">
          <a:xfrm>
            <a:off x="6400801" y="3952078"/>
            <a:ext cx="1196799" cy="293805"/>
          </a:xfrm>
          <a:prstGeom prst="rect">
            <a:avLst/>
          </a:prstGeom>
          <a:noFill/>
          <a:ln w="9525">
            <a:noFill/>
            <a:miter lim="800000"/>
            <a:headEnd/>
            <a:tailEnd/>
          </a:ln>
        </p:spPr>
        <p:txBody>
          <a:bodyPr wrap="square" lIns="96652" tIns="48327" rIns="96652" bIns="48327">
            <a:spAutoFit/>
          </a:bodyPr>
          <a:lstStyle/>
          <a:p>
            <a:pPr algn="ctr" defTabSz="966702">
              <a:lnSpc>
                <a:spcPct val="80000"/>
              </a:lnSpc>
              <a:spcBef>
                <a:spcPct val="50000"/>
              </a:spcBef>
              <a:buClr>
                <a:srgbClr val="FF9900"/>
              </a:buClr>
              <a:buSzPct val="120000"/>
            </a:pPr>
            <a:r>
              <a:rPr lang="en-US" sz="1500" b="1" dirty="0">
                <a:solidFill>
                  <a:schemeClr val="accent6"/>
                </a:solidFill>
              </a:rPr>
              <a:t>CDC </a:t>
            </a:r>
            <a:r>
              <a:rPr lang="en-US" sz="1500" b="1" dirty="0" smtClean="0">
                <a:solidFill>
                  <a:schemeClr val="accent6"/>
                </a:solidFill>
              </a:rPr>
              <a:t>CIO</a:t>
            </a:r>
            <a:endParaRPr lang="en-US" sz="1500" b="1" dirty="0">
              <a:solidFill>
                <a:schemeClr val="accent6"/>
              </a:solidFill>
            </a:endParaRPr>
          </a:p>
        </p:txBody>
      </p:sp>
      <p:sp>
        <p:nvSpPr>
          <p:cNvPr id="3099" name="Text Box 38"/>
          <p:cNvSpPr txBox="1">
            <a:spLocks noChangeArrowheads="1"/>
          </p:cNvSpPr>
          <p:nvPr/>
        </p:nvSpPr>
        <p:spPr bwMode="auto">
          <a:xfrm>
            <a:off x="1219200" y="3352800"/>
            <a:ext cx="2142067" cy="453080"/>
          </a:xfrm>
          <a:prstGeom prst="rect">
            <a:avLst/>
          </a:prstGeom>
          <a:noFill/>
          <a:ln w="9525" algn="ctr">
            <a:noFill/>
            <a:miter lim="800000"/>
            <a:headEnd/>
            <a:tailEnd/>
          </a:ln>
        </p:spPr>
        <p:txBody>
          <a:bodyPr wrap="square" lIns="96652" tIns="48327" rIns="96652" bIns="48327">
            <a:spAutoFit/>
          </a:bodyPr>
          <a:lstStyle/>
          <a:p>
            <a:pPr algn="ctr" defTabSz="966702">
              <a:lnSpc>
                <a:spcPct val="80000"/>
              </a:lnSpc>
              <a:spcBef>
                <a:spcPct val="50000"/>
              </a:spcBef>
              <a:buClr>
                <a:schemeClr val="tx1"/>
              </a:buClr>
              <a:buSzPct val="100000"/>
            </a:pPr>
            <a:r>
              <a:rPr lang="en-US" sz="1400" b="1" dirty="0">
                <a:solidFill>
                  <a:schemeClr val="tx2"/>
                </a:solidFill>
              </a:rPr>
              <a:t>Notifies CDC Leadership</a:t>
            </a:r>
          </a:p>
        </p:txBody>
      </p:sp>
      <p:sp>
        <p:nvSpPr>
          <p:cNvPr id="3100" name="Line 39"/>
          <p:cNvSpPr>
            <a:spLocks noChangeShapeType="1"/>
          </p:cNvSpPr>
          <p:nvPr/>
        </p:nvSpPr>
        <p:spPr bwMode="auto">
          <a:xfrm flipH="1">
            <a:off x="3429000" y="3264694"/>
            <a:ext cx="454378" cy="326231"/>
          </a:xfrm>
          <a:prstGeom prst="line">
            <a:avLst/>
          </a:prstGeom>
          <a:noFill/>
          <a:ln w="38100">
            <a:solidFill>
              <a:schemeClr val="tx2"/>
            </a:solidFill>
            <a:round/>
            <a:headEnd/>
            <a:tailEnd type="triangle" w="med" len="med"/>
          </a:ln>
        </p:spPr>
        <p:txBody>
          <a:bodyPr lIns="91432" tIns="45716" rIns="91432" bIns="45716"/>
          <a:lstStyle/>
          <a:p>
            <a:endParaRPr lang="en-US" dirty="0">
              <a:solidFill>
                <a:schemeClr val="accent6"/>
              </a:solidFill>
            </a:endParaRPr>
          </a:p>
        </p:txBody>
      </p:sp>
      <p:sp>
        <p:nvSpPr>
          <p:cNvPr id="3101" name="Line 40"/>
          <p:cNvSpPr>
            <a:spLocks noChangeShapeType="1"/>
          </p:cNvSpPr>
          <p:nvPr/>
        </p:nvSpPr>
        <p:spPr bwMode="auto">
          <a:xfrm flipH="1">
            <a:off x="5715000" y="4200525"/>
            <a:ext cx="454378" cy="0"/>
          </a:xfrm>
          <a:prstGeom prst="line">
            <a:avLst/>
          </a:prstGeom>
          <a:noFill/>
          <a:ln w="28575">
            <a:solidFill>
              <a:schemeClr val="tx2"/>
            </a:solidFill>
            <a:prstDash val="dash"/>
            <a:round/>
            <a:headEnd/>
            <a:tailEnd type="triangle" w="med" len="med"/>
          </a:ln>
        </p:spPr>
        <p:txBody>
          <a:bodyPr lIns="91432" tIns="45716" rIns="91432" bIns="45716"/>
          <a:lstStyle/>
          <a:p>
            <a:endParaRPr lang="en-US" dirty="0">
              <a:solidFill>
                <a:schemeClr val="accent6"/>
              </a:solidFill>
            </a:endParaRPr>
          </a:p>
        </p:txBody>
      </p:sp>
      <p:sp>
        <p:nvSpPr>
          <p:cNvPr id="3102" name="Line 41"/>
          <p:cNvSpPr>
            <a:spLocks noChangeShapeType="1"/>
          </p:cNvSpPr>
          <p:nvPr/>
        </p:nvSpPr>
        <p:spPr bwMode="auto">
          <a:xfrm>
            <a:off x="3124200" y="4200525"/>
            <a:ext cx="519289" cy="0"/>
          </a:xfrm>
          <a:prstGeom prst="line">
            <a:avLst/>
          </a:prstGeom>
          <a:noFill/>
          <a:ln w="28575">
            <a:solidFill>
              <a:schemeClr val="tx2"/>
            </a:solidFill>
            <a:prstDash val="dash"/>
            <a:round/>
            <a:headEnd/>
            <a:tailEnd type="triangle" w="med" len="med"/>
          </a:ln>
        </p:spPr>
        <p:txBody>
          <a:bodyPr lIns="91432" tIns="45716" rIns="91432" bIns="45716"/>
          <a:lstStyle/>
          <a:p>
            <a:endParaRPr lang="en-US" dirty="0">
              <a:solidFill>
                <a:schemeClr val="accent6"/>
              </a:solidFill>
            </a:endParaRPr>
          </a:p>
        </p:txBody>
      </p:sp>
      <p:sp>
        <p:nvSpPr>
          <p:cNvPr id="3103" name="Text Box 42"/>
          <p:cNvSpPr txBox="1">
            <a:spLocks noChangeArrowheads="1"/>
          </p:cNvSpPr>
          <p:nvPr/>
        </p:nvSpPr>
        <p:spPr bwMode="auto">
          <a:xfrm>
            <a:off x="3505200" y="3686689"/>
            <a:ext cx="2077156" cy="928595"/>
          </a:xfrm>
          <a:prstGeom prst="rect">
            <a:avLst/>
          </a:prstGeom>
          <a:noFill/>
          <a:ln w="9525" algn="ctr">
            <a:noFill/>
            <a:miter lim="800000"/>
            <a:headEnd/>
            <a:tailEnd/>
          </a:ln>
        </p:spPr>
        <p:txBody>
          <a:bodyPr wrap="square" lIns="96652" tIns="48327" rIns="96652" bIns="48327">
            <a:spAutoFit/>
          </a:bodyPr>
          <a:lstStyle/>
          <a:p>
            <a:pPr algn="ctr" defTabSz="966702">
              <a:lnSpc>
                <a:spcPct val="80000"/>
              </a:lnSpc>
              <a:spcBef>
                <a:spcPct val="20000"/>
              </a:spcBef>
              <a:buClr>
                <a:schemeClr val="tx1"/>
              </a:buClr>
              <a:buSzPct val="100000"/>
            </a:pPr>
            <a:r>
              <a:rPr lang="en-US" sz="1400" b="1" dirty="0" smtClean="0">
                <a:solidFill>
                  <a:schemeClr val="tx2"/>
                </a:solidFill>
              </a:rPr>
              <a:t>Convenes  </a:t>
            </a:r>
            <a:endParaRPr lang="en-US" sz="1400" b="1" dirty="0">
              <a:solidFill>
                <a:schemeClr val="tx2"/>
              </a:solidFill>
            </a:endParaRPr>
          </a:p>
          <a:p>
            <a:pPr algn="ctr" defTabSz="966702">
              <a:lnSpc>
                <a:spcPct val="80000"/>
              </a:lnSpc>
              <a:spcBef>
                <a:spcPct val="20000"/>
              </a:spcBef>
              <a:buClr>
                <a:schemeClr val="tx1"/>
              </a:buClr>
              <a:buSzPct val="100000"/>
            </a:pPr>
            <a:r>
              <a:rPr lang="en-US" sz="1400" b="1" dirty="0">
                <a:solidFill>
                  <a:schemeClr val="tx2"/>
                </a:solidFill>
              </a:rPr>
              <a:t>“Preliminary Assessment  Team” </a:t>
            </a:r>
            <a:r>
              <a:rPr lang="en-US" sz="1100" b="1" dirty="0">
                <a:solidFill>
                  <a:schemeClr val="tx2"/>
                </a:solidFill>
              </a:rPr>
              <a:t>Assess situation and requirements</a:t>
            </a:r>
            <a:endParaRPr lang="en-US" sz="1400" b="1" dirty="0">
              <a:solidFill>
                <a:schemeClr val="tx2"/>
              </a:solidFill>
            </a:endParaRPr>
          </a:p>
        </p:txBody>
      </p:sp>
      <p:sp>
        <p:nvSpPr>
          <p:cNvPr id="65" name="Text Box 44"/>
          <p:cNvSpPr txBox="1">
            <a:spLocks noChangeArrowheads="1"/>
          </p:cNvSpPr>
          <p:nvPr/>
        </p:nvSpPr>
        <p:spPr bwMode="auto">
          <a:xfrm>
            <a:off x="6781800" y="4876800"/>
            <a:ext cx="1905000" cy="1304925"/>
          </a:xfrm>
          <a:prstGeom prst="rect">
            <a:avLst/>
          </a:prstGeom>
          <a:gradFill rotWithShape="1">
            <a:gsLst>
              <a:gs pos="0">
                <a:srgbClr val="009900"/>
              </a:gs>
              <a:gs pos="50000">
                <a:schemeClr val="bg2"/>
              </a:gs>
              <a:gs pos="100000">
                <a:srgbClr val="009900"/>
              </a:gs>
            </a:gsLst>
            <a:lin ang="5400000" scaled="1"/>
          </a:gradFill>
          <a:ln w="9525">
            <a:solidFill>
              <a:schemeClr val="tx1"/>
            </a:solidFill>
            <a:miter lim="800000"/>
            <a:headEnd/>
            <a:tailEnd/>
          </a:ln>
        </p:spPr>
        <p:txBody>
          <a:bodyPr wrap="none" lIns="91432" tIns="45716" rIns="91432" bIns="45716" anchor="ctr"/>
          <a:lstStyle/>
          <a:p>
            <a:pPr defTabSz="966702">
              <a:lnSpc>
                <a:spcPct val="80000"/>
              </a:lnSpc>
              <a:spcBef>
                <a:spcPct val="20000"/>
              </a:spcBef>
              <a:buClr>
                <a:srgbClr val="FF9900"/>
              </a:buClr>
              <a:buSzPct val="120000"/>
              <a:defRPr/>
            </a:pPr>
            <a:r>
              <a:rPr lang="en-US" sz="2000" dirty="0">
                <a:solidFill>
                  <a:schemeClr val="accent6"/>
                </a:solidFill>
              </a:rPr>
              <a:t>Recommend </a:t>
            </a:r>
          </a:p>
          <a:p>
            <a:pPr defTabSz="966702">
              <a:lnSpc>
                <a:spcPct val="80000"/>
              </a:lnSpc>
              <a:spcBef>
                <a:spcPct val="20000"/>
              </a:spcBef>
              <a:buClr>
                <a:srgbClr val="FF9900"/>
              </a:buClr>
              <a:buSzPct val="120000"/>
              <a:defRPr/>
            </a:pPr>
            <a:r>
              <a:rPr lang="en-US" sz="2000" dirty="0">
                <a:solidFill>
                  <a:schemeClr val="accent6"/>
                </a:solidFill>
              </a:rPr>
              <a:t>Activation of the</a:t>
            </a:r>
          </a:p>
          <a:p>
            <a:pPr defTabSz="966702">
              <a:lnSpc>
                <a:spcPct val="80000"/>
              </a:lnSpc>
              <a:spcBef>
                <a:spcPct val="20000"/>
              </a:spcBef>
              <a:buClr>
                <a:srgbClr val="FF9900"/>
              </a:buClr>
              <a:buSzPct val="120000"/>
              <a:defRPr/>
            </a:pPr>
            <a:r>
              <a:rPr lang="en-US" sz="2000" dirty="0">
                <a:solidFill>
                  <a:schemeClr val="accent6"/>
                </a:solidFill>
              </a:rPr>
              <a:t> CDC EOC</a:t>
            </a:r>
          </a:p>
        </p:txBody>
      </p:sp>
      <p:sp>
        <p:nvSpPr>
          <p:cNvPr id="3105" name="AutoShape 46"/>
          <p:cNvSpPr>
            <a:spLocks noChangeArrowheads="1"/>
          </p:cNvSpPr>
          <p:nvPr/>
        </p:nvSpPr>
        <p:spPr bwMode="auto">
          <a:xfrm rot="10800000">
            <a:off x="5867401" y="5161955"/>
            <a:ext cx="649111" cy="734020"/>
          </a:xfrm>
          <a:prstGeom prst="leftArrow">
            <a:avLst>
              <a:gd name="adj1" fmla="val 50000"/>
              <a:gd name="adj2" fmla="val 25000"/>
            </a:avLst>
          </a:prstGeom>
          <a:solidFill>
            <a:srgbClr val="00CC00"/>
          </a:solidFill>
          <a:ln w="9525">
            <a:solidFill>
              <a:schemeClr val="tx1"/>
            </a:solidFill>
            <a:miter lim="800000"/>
            <a:headEnd/>
            <a:tailEnd/>
          </a:ln>
        </p:spPr>
        <p:txBody>
          <a:bodyPr rot="10800000" wrap="none" lIns="91432" tIns="45716" rIns="91432" bIns="45716" anchor="ctr"/>
          <a:lstStyle/>
          <a:p>
            <a:pPr>
              <a:lnSpc>
                <a:spcPct val="80000"/>
              </a:lnSpc>
              <a:spcBef>
                <a:spcPct val="20000"/>
              </a:spcBef>
              <a:buClr>
                <a:srgbClr val="FF9900"/>
              </a:buClr>
              <a:buSzPct val="120000"/>
              <a:buFontTx/>
              <a:buChar char="•"/>
            </a:pPr>
            <a:endParaRPr lang="en-US" dirty="0">
              <a:solidFill>
                <a:schemeClr val="accent6"/>
              </a:solidFill>
            </a:endParaRPr>
          </a:p>
        </p:txBody>
      </p:sp>
      <p:sp>
        <p:nvSpPr>
          <p:cNvPr id="3106" name="Text Box 47"/>
          <p:cNvSpPr txBox="1">
            <a:spLocks noChangeArrowheads="1"/>
          </p:cNvSpPr>
          <p:nvPr/>
        </p:nvSpPr>
        <p:spPr bwMode="auto">
          <a:xfrm>
            <a:off x="5867400" y="5419741"/>
            <a:ext cx="649111" cy="270722"/>
          </a:xfrm>
          <a:prstGeom prst="rect">
            <a:avLst/>
          </a:prstGeom>
          <a:noFill/>
          <a:ln w="9525">
            <a:noFill/>
            <a:miter lim="800000"/>
            <a:headEnd/>
            <a:tailEnd/>
          </a:ln>
        </p:spPr>
        <p:txBody>
          <a:bodyPr wrap="square" lIns="96652" tIns="48327" rIns="96652" bIns="48327">
            <a:spAutoFit/>
          </a:bodyPr>
          <a:lstStyle/>
          <a:p>
            <a:pPr algn="ctr" defTabSz="966702">
              <a:lnSpc>
                <a:spcPct val="75000"/>
              </a:lnSpc>
              <a:spcBef>
                <a:spcPct val="50000"/>
              </a:spcBef>
              <a:buClr>
                <a:srgbClr val="FF9900"/>
              </a:buClr>
              <a:buSzPct val="120000"/>
            </a:pPr>
            <a:r>
              <a:rPr lang="en-US" sz="1500" b="1" dirty="0">
                <a:solidFill>
                  <a:schemeClr val="accent6"/>
                </a:solidFill>
              </a:rPr>
              <a:t>YES</a:t>
            </a:r>
          </a:p>
        </p:txBody>
      </p:sp>
    </p:spTree>
    <p:extLst>
      <p:ext uri="{BB962C8B-B14F-4D97-AF65-F5344CB8AC3E}">
        <p14:creationId xmlns:p14="http://schemas.microsoft.com/office/powerpoint/2010/main" val="4732229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Director’s Critical Information Requirements (DCIRs)</a:t>
            </a:r>
            <a:endParaRPr lang="en-US" dirty="0"/>
          </a:p>
        </p:txBody>
      </p:sp>
      <p:sp>
        <p:nvSpPr>
          <p:cNvPr id="7" name="Content Placeholder 6"/>
          <p:cNvSpPr>
            <a:spLocks noGrp="1"/>
          </p:cNvSpPr>
          <p:nvPr>
            <p:ph idx="1"/>
          </p:nvPr>
        </p:nvSpPr>
        <p:spPr>
          <a:xfrm>
            <a:off x="457200" y="1752600"/>
            <a:ext cx="8229600" cy="4191000"/>
          </a:xfrm>
        </p:spPr>
        <p:txBody>
          <a:bodyPr/>
          <a:lstStyle/>
          <a:p>
            <a:pPr>
              <a:buClr>
                <a:schemeClr val="bg1"/>
              </a:buClr>
            </a:pPr>
            <a:r>
              <a:rPr lang="en-US" sz="2000" b="0" dirty="0" smtClean="0"/>
              <a:t>Some DCIRs are</a:t>
            </a:r>
            <a:r>
              <a:rPr lang="en-US" sz="2000" b="0" dirty="0" smtClean="0">
                <a:solidFill>
                  <a:srgbClr val="FFFF00"/>
                </a:solidFill>
              </a:rPr>
              <a:t> internal</a:t>
            </a:r>
            <a:r>
              <a:rPr lang="en-US" sz="2000" b="0" dirty="0" smtClean="0"/>
              <a:t> to CDC:</a:t>
            </a:r>
          </a:p>
          <a:p>
            <a:pPr lvl="1">
              <a:buClr>
                <a:schemeClr val="bg1"/>
              </a:buClr>
              <a:buSzPct val="120000"/>
            </a:pPr>
            <a:r>
              <a:rPr lang="en-US" dirty="0" smtClean="0"/>
              <a:t>Accidental death or injury of CDC personnel</a:t>
            </a:r>
          </a:p>
          <a:p>
            <a:pPr lvl="1">
              <a:buClr>
                <a:schemeClr val="bg1"/>
              </a:buClr>
              <a:buSzPct val="120000"/>
            </a:pPr>
            <a:r>
              <a:rPr lang="en-US" dirty="0" smtClean="0"/>
              <a:t>Report events affecting CDC installation activities/operations</a:t>
            </a:r>
          </a:p>
          <a:p>
            <a:pPr lvl="1">
              <a:buClr>
                <a:schemeClr val="bg1"/>
              </a:buClr>
              <a:buSzPct val="120000"/>
            </a:pPr>
            <a:r>
              <a:rPr lang="en-US" dirty="0" smtClean="0"/>
              <a:t>Report incidents of international significance affecting CDC staff</a:t>
            </a:r>
          </a:p>
          <a:p>
            <a:pPr>
              <a:buClr>
                <a:schemeClr val="bg1"/>
              </a:buClr>
            </a:pPr>
            <a:r>
              <a:rPr lang="en-US" sz="2000" b="0" dirty="0" smtClean="0"/>
              <a:t>Other DCIRs pertain to </a:t>
            </a:r>
            <a:r>
              <a:rPr lang="en-US" sz="2000" b="0" dirty="0" smtClean="0">
                <a:solidFill>
                  <a:srgbClr val="FFFF00"/>
                </a:solidFill>
              </a:rPr>
              <a:t>national and global</a:t>
            </a:r>
            <a:r>
              <a:rPr lang="en-US" sz="2000" b="0" dirty="0" smtClean="0"/>
              <a:t> events</a:t>
            </a:r>
          </a:p>
          <a:p>
            <a:pPr lvl="1">
              <a:buClr>
                <a:schemeClr val="bg1"/>
              </a:buClr>
              <a:buSzPct val="120000"/>
            </a:pPr>
            <a:r>
              <a:rPr lang="en-US" dirty="0" smtClean="0"/>
              <a:t>Report disease outbreaks/deaths that are above the base line for the seasonal or geographic norms</a:t>
            </a:r>
          </a:p>
          <a:p>
            <a:pPr lvl="1">
              <a:buClr>
                <a:schemeClr val="bg1"/>
              </a:buClr>
              <a:buSzPct val="120000"/>
            </a:pPr>
            <a:r>
              <a:rPr lang="en-US" dirty="0" smtClean="0"/>
              <a:t>Report any chemical, biological, nuclear threats or events-airborne releases, natural hazard or water.</a:t>
            </a:r>
          </a:p>
          <a:p>
            <a:pPr>
              <a:buClr>
                <a:schemeClr val="bg1"/>
              </a:buClr>
            </a:pPr>
            <a:r>
              <a:rPr lang="en-US" sz="2000" b="0" dirty="0" smtClean="0"/>
              <a:t>DCIRs are also established for </a:t>
            </a:r>
            <a:r>
              <a:rPr lang="en-US" sz="2000" b="0" dirty="0" smtClean="0">
                <a:solidFill>
                  <a:srgbClr val="FFFF00"/>
                </a:solidFill>
              </a:rPr>
              <a:t>specific events</a:t>
            </a:r>
            <a:r>
              <a:rPr lang="en-US" sz="2000" b="0" dirty="0" smtClean="0"/>
              <a:t> or  activations. </a:t>
            </a:r>
          </a:p>
          <a:p>
            <a:endParaRPr lang="en-US" dirty="0"/>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defTabSz="950913">
              <a:lnSpc>
                <a:spcPct val="100000"/>
              </a:lnSpc>
            </a:pPr>
            <a:r>
              <a:rPr lang="en-US" dirty="0" smtClean="0">
                <a:effectLst>
                  <a:outerShdw blurRad="38100" dist="38100" dir="2700000" algn="tl">
                    <a:srgbClr val="000000">
                      <a:alpha val="43137"/>
                    </a:srgbClr>
                  </a:outerShdw>
                </a:effectLst>
              </a:rPr>
              <a:t>CDC Director’s Critical Information</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Requirements (DCIRs)</a:t>
            </a:r>
            <a:endParaRPr lang="en-US"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457200" y="1600200"/>
            <a:ext cx="8229600" cy="4495799"/>
          </a:xfrm>
        </p:spPr>
        <p:txBody>
          <a:bodyPr/>
          <a:lstStyle/>
          <a:p>
            <a:pPr>
              <a:spcBef>
                <a:spcPts val="0"/>
              </a:spcBef>
              <a:spcAft>
                <a:spcPts val="600"/>
              </a:spcAft>
            </a:pPr>
            <a:r>
              <a:rPr lang="en-US" sz="1600" dirty="0" smtClean="0"/>
              <a:t>Report disease outbreaks/deaths that are above the base line for the seasonal or geographic norm</a:t>
            </a:r>
          </a:p>
          <a:p>
            <a:pPr>
              <a:spcBef>
                <a:spcPts val="0"/>
              </a:spcBef>
              <a:spcAft>
                <a:spcPts val="600"/>
              </a:spcAft>
            </a:pPr>
            <a:r>
              <a:rPr lang="en-US" sz="1600" dirty="0" smtClean="0"/>
              <a:t>Report DOH or physician inquires of suspected H5N1</a:t>
            </a:r>
          </a:p>
          <a:p>
            <a:pPr>
              <a:spcBef>
                <a:spcPts val="0"/>
              </a:spcBef>
              <a:spcAft>
                <a:spcPts val="600"/>
              </a:spcAft>
            </a:pPr>
            <a:r>
              <a:rPr lang="en-US" sz="1600" dirty="0" smtClean="0"/>
              <a:t>Report confirmed bird/animal H5N1</a:t>
            </a:r>
          </a:p>
          <a:p>
            <a:pPr>
              <a:spcBef>
                <a:spcPts val="0"/>
              </a:spcBef>
              <a:spcAft>
                <a:spcPts val="600"/>
              </a:spcAft>
            </a:pPr>
            <a:r>
              <a:rPr lang="en-US" sz="1600" dirty="0" smtClean="0"/>
              <a:t>Report any chemical, biological, nuclear threats or events-airborne releases, natural hazard or water</a:t>
            </a:r>
          </a:p>
          <a:p>
            <a:pPr>
              <a:spcBef>
                <a:spcPts val="0"/>
              </a:spcBef>
              <a:spcAft>
                <a:spcPts val="600"/>
              </a:spcAft>
            </a:pPr>
            <a:r>
              <a:rPr lang="en-US" sz="1600" dirty="0" smtClean="0"/>
              <a:t>Media interest for any accidental or intentional agent or toxin release/use</a:t>
            </a:r>
          </a:p>
          <a:p>
            <a:pPr>
              <a:spcBef>
                <a:spcPts val="0"/>
              </a:spcBef>
              <a:spcAft>
                <a:spcPts val="600"/>
              </a:spcAft>
            </a:pPr>
            <a:r>
              <a:rPr lang="en-US" sz="1600" dirty="0" smtClean="0"/>
              <a:t>Vaccine adverse affects resulting in death</a:t>
            </a:r>
          </a:p>
          <a:p>
            <a:pPr>
              <a:spcBef>
                <a:spcPts val="0"/>
              </a:spcBef>
              <a:spcAft>
                <a:spcPts val="600"/>
              </a:spcAft>
            </a:pPr>
            <a:r>
              <a:rPr lang="en-US" sz="1600" dirty="0" smtClean="0"/>
              <a:t>Food borne illness resulting in above base line numbers</a:t>
            </a:r>
          </a:p>
          <a:p>
            <a:pPr>
              <a:spcBef>
                <a:spcPts val="0"/>
              </a:spcBef>
              <a:spcAft>
                <a:spcPts val="600"/>
              </a:spcAft>
            </a:pPr>
            <a:r>
              <a:rPr lang="en-US" sz="1600" dirty="0" smtClean="0"/>
              <a:t>Accidental death/injury of CDC personnel</a:t>
            </a:r>
          </a:p>
          <a:p>
            <a:pPr>
              <a:spcBef>
                <a:spcPts val="0"/>
              </a:spcBef>
              <a:spcAft>
                <a:spcPts val="600"/>
              </a:spcAft>
            </a:pPr>
            <a:r>
              <a:rPr lang="en-US" sz="1600" dirty="0" smtClean="0"/>
              <a:t>Request for use of CDC aircraft</a:t>
            </a:r>
          </a:p>
          <a:p>
            <a:pPr>
              <a:spcBef>
                <a:spcPts val="0"/>
              </a:spcBef>
              <a:spcAft>
                <a:spcPts val="600"/>
              </a:spcAft>
            </a:pPr>
            <a:r>
              <a:rPr lang="en-US" sz="1600" dirty="0" smtClean="0"/>
              <a:t>Report any requests for SNS assets</a:t>
            </a:r>
          </a:p>
          <a:p>
            <a:pPr>
              <a:spcBef>
                <a:spcPts val="0"/>
              </a:spcBef>
              <a:spcAft>
                <a:spcPts val="600"/>
              </a:spcAft>
            </a:pPr>
            <a:r>
              <a:rPr lang="en-US" sz="1600" dirty="0" smtClean="0"/>
              <a:t>Report events affecting CDC installation activities/operations</a:t>
            </a:r>
          </a:p>
          <a:p>
            <a:pPr>
              <a:spcBef>
                <a:spcPts val="0"/>
              </a:spcBef>
              <a:spcAft>
                <a:spcPts val="600"/>
              </a:spcAft>
            </a:pPr>
            <a:r>
              <a:rPr lang="en-US" sz="1600" dirty="0" smtClean="0"/>
              <a:t>Report incidents of international significance affecting CDC staff</a:t>
            </a:r>
          </a:p>
          <a:p>
            <a:pPr>
              <a:spcBef>
                <a:spcPts val="0"/>
              </a:spcBef>
              <a:spcAft>
                <a:spcPts val="600"/>
              </a:spcAft>
            </a:pPr>
            <a:r>
              <a:rPr lang="en-US" sz="1600" dirty="0" smtClean="0"/>
              <a:t>Significant theft, loss, accidental release or inventory discrepancy of select agents</a:t>
            </a:r>
          </a:p>
        </p:txBody>
      </p:sp>
      <p:sp>
        <p:nvSpPr>
          <p:cNvPr id="7" name="Text Placeholder 5"/>
          <p:cNvSpPr>
            <a:spLocks noGrp="1"/>
          </p:cNvSpPr>
          <p:nvPr>
            <p:ph type="body" sz="quarter" idx="10"/>
          </p:nvPr>
        </p:nvSpPr>
        <p:spPr>
          <a:xfrm>
            <a:off x="533400" y="6324600"/>
            <a:ext cx="8229600" cy="457200"/>
          </a:xfrm>
        </p:spPr>
        <p:txBody>
          <a:bodyPr/>
          <a:lstStyle/>
          <a:p>
            <a:r>
              <a:rPr lang="en-US" sz="1400" dirty="0" smtClean="0">
                <a:solidFill>
                  <a:srgbClr val="FFFF00"/>
                </a:solidFill>
              </a:rPr>
              <a:t>* Note: DCIR’s become more detailed and change constantly once an event occurs</a:t>
            </a:r>
            <a:endParaRPr lang="en-US" sz="1400" dirty="0">
              <a:solidFill>
                <a:srgbClr val="FFFF00"/>
              </a:solidFill>
            </a:endParaRPr>
          </a:p>
        </p:txBody>
      </p:sp>
    </p:spTree>
    <p:extLst>
      <p:ext uri="{BB962C8B-B14F-4D97-AF65-F5344CB8AC3E}">
        <p14:creationId xmlns:p14="http://schemas.microsoft.com/office/powerpoint/2010/main" val="117416799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6285817" y="2322513"/>
            <a:ext cx="2312987" cy="3314700"/>
          </a:xfrm>
          <a:prstGeom prst="rect">
            <a:avLst/>
          </a:prstGeom>
          <a:solidFill>
            <a:srgbClr val="FF0000"/>
          </a:solidFill>
          <a:ln w="9525">
            <a:solidFill>
              <a:schemeClr val="bg1"/>
            </a:solidFill>
            <a:miter lim="800000"/>
            <a:headEnd/>
            <a:tailEnd/>
          </a:ln>
        </p:spPr>
        <p:txBody>
          <a:bodyPr lIns="89936" tIns="44968" rIns="89936" bIns="44968"/>
          <a:lstStyle/>
          <a:p>
            <a:pPr marL="161925" indent="-161925" algn="ctr" defTabSz="900113">
              <a:spcBef>
                <a:spcPct val="50000"/>
              </a:spcBef>
            </a:pPr>
            <a:r>
              <a:rPr kumimoji="0" lang="en-US" sz="1600" b="1" u="sng" dirty="0">
                <a:solidFill>
                  <a:srgbClr val="FFFFCC"/>
                </a:solidFill>
                <a:latin typeface="Times New Roman" pitchFamily="18" charset="0"/>
              </a:rPr>
              <a:t>Response</a:t>
            </a:r>
          </a:p>
          <a:p>
            <a:pPr marL="161925" indent="-161925" defTabSz="900113">
              <a:lnSpc>
                <a:spcPct val="75000"/>
              </a:lnSpc>
              <a:spcBef>
                <a:spcPct val="50000"/>
              </a:spcBef>
            </a:pPr>
            <a:r>
              <a:rPr kumimoji="0" lang="en-US" sz="1400" b="1" dirty="0">
                <a:solidFill>
                  <a:srgbClr val="FFFFCC"/>
                </a:solidFill>
                <a:latin typeface="Times New Roman" pitchFamily="18" charset="0"/>
              </a:rPr>
              <a:t>Incident Manager </a:t>
            </a:r>
          </a:p>
          <a:p>
            <a:pPr marL="161925" indent="-161925" defTabSz="900113">
              <a:lnSpc>
                <a:spcPct val="75000"/>
              </a:lnSpc>
              <a:spcBef>
                <a:spcPct val="50000"/>
              </a:spcBef>
              <a:buFont typeface="Wingdings" pitchFamily="2" charset="2"/>
              <a:buChar char="Ø"/>
            </a:pPr>
            <a:r>
              <a:rPr kumimoji="0" lang="en-US" sz="1400" b="1" dirty="0">
                <a:solidFill>
                  <a:srgbClr val="FFFFCC"/>
                </a:solidFill>
                <a:latin typeface="Times New Roman" pitchFamily="18" charset="0"/>
              </a:rPr>
              <a:t>EOC Staffing</a:t>
            </a:r>
          </a:p>
          <a:p>
            <a:pPr marL="161925" indent="-161925" defTabSz="900113">
              <a:lnSpc>
                <a:spcPct val="75000"/>
              </a:lnSpc>
              <a:spcBef>
                <a:spcPct val="50000"/>
              </a:spcBef>
              <a:buSzPct val="80000"/>
              <a:buFont typeface="Wingdings" pitchFamily="2" charset="2"/>
              <a:buChar char="Ø"/>
            </a:pPr>
            <a:r>
              <a:rPr kumimoji="0" lang="en-US" sz="1400" b="1" dirty="0">
                <a:solidFill>
                  <a:srgbClr val="FFFFCC"/>
                </a:solidFill>
                <a:latin typeface="Times New Roman" pitchFamily="18" charset="0"/>
              </a:rPr>
              <a:t>Deploy CDC Resources</a:t>
            </a:r>
          </a:p>
          <a:p>
            <a:pPr marL="161925" indent="-161925" defTabSz="900113">
              <a:lnSpc>
                <a:spcPct val="75000"/>
              </a:lnSpc>
              <a:spcBef>
                <a:spcPct val="50000"/>
              </a:spcBef>
              <a:buSzPct val="80000"/>
              <a:buFont typeface="Wingdings" pitchFamily="2" charset="2"/>
              <a:buChar char="Ø"/>
            </a:pPr>
            <a:r>
              <a:rPr kumimoji="0" lang="en-US" sz="1400" b="1" dirty="0">
                <a:solidFill>
                  <a:srgbClr val="FFFFCC"/>
                </a:solidFill>
                <a:latin typeface="Times New Roman" pitchFamily="18" charset="0"/>
              </a:rPr>
              <a:t>Monitor Incident</a:t>
            </a:r>
          </a:p>
          <a:p>
            <a:pPr marL="161925" indent="-161925" defTabSz="900113">
              <a:lnSpc>
                <a:spcPct val="75000"/>
              </a:lnSpc>
              <a:spcBef>
                <a:spcPct val="50000"/>
              </a:spcBef>
              <a:buSzPct val="80000"/>
              <a:buFont typeface="Wingdings" pitchFamily="2" charset="2"/>
              <a:buChar char="Ø"/>
            </a:pPr>
            <a:r>
              <a:rPr kumimoji="0" lang="en-US" sz="1400" b="1" dirty="0">
                <a:solidFill>
                  <a:srgbClr val="FFFFCC"/>
                </a:solidFill>
                <a:latin typeface="Times New Roman" pitchFamily="18" charset="0"/>
              </a:rPr>
              <a:t>IAP development</a:t>
            </a:r>
          </a:p>
          <a:p>
            <a:pPr marL="161925" indent="-161925" defTabSz="900113">
              <a:lnSpc>
                <a:spcPct val="75000"/>
              </a:lnSpc>
              <a:spcBef>
                <a:spcPct val="50000"/>
              </a:spcBef>
              <a:buSzPct val="80000"/>
              <a:buFont typeface="Wingdings" pitchFamily="2" charset="2"/>
              <a:buChar char="Ø"/>
            </a:pPr>
            <a:r>
              <a:rPr kumimoji="0" lang="en-US" sz="1400" b="1" dirty="0">
                <a:solidFill>
                  <a:srgbClr val="FFFFCC"/>
                </a:solidFill>
                <a:latin typeface="Times New Roman" pitchFamily="18" charset="0"/>
              </a:rPr>
              <a:t>Gather intelligence</a:t>
            </a:r>
          </a:p>
          <a:p>
            <a:pPr marL="161925" indent="-161925" defTabSz="900113">
              <a:lnSpc>
                <a:spcPct val="75000"/>
              </a:lnSpc>
              <a:spcBef>
                <a:spcPct val="50000"/>
              </a:spcBef>
              <a:buSzPct val="80000"/>
              <a:buFont typeface="Wingdings" pitchFamily="2" charset="2"/>
              <a:buChar char="Ø"/>
            </a:pPr>
            <a:r>
              <a:rPr kumimoji="0" lang="en-US" sz="1400" b="1" dirty="0">
                <a:solidFill>
                  <a:srgbClr val="FFFFCC"/>
                </a:solidFill>
                <a:latin typeface="Times New Roman" pitchFamily="18" charset="0"/>
              </a:rPr>
              <a:t>Report Information</a:t>
            </a:r>
          </a:p>
          <a:p>
            <a:pPr marL="161925" indent="-161925" defTabSz="900113">
              <a:lnSpc>
                <a:spcPct val="75000"/>
              </a:lnSpc>
              <a:spcBef>
                <a:spcPct val="50000"/>
              </a:spcBef>
            </a:pPr>
            <a:r>
              <a:rPr kumimoji="0" lang="en-US" sz="1400" b="1" dirty="0">
                <a:solidFill>
                  <a:srgbClr val="FFFFCC"/>
                </a:solidFill>
                <a:latin typeface="Times New Roman" pitchFamily="18" charset="0"/>
              </a:rPr>
              <a:t>On-Scene:</a:t>
            </a:r>
          </a:p>
          <a:p>
            <a:pPr marL="161925" indent="-161925" defTabSz="900113">
              <a:lnSpc>
                <a:spcPct val="75000"/>
              </a:lnSpc>
              <a:spcBef>
                <a:spcPct val="50000"/>
              </a:spcBef>
              <a:buSzPct val="80000"/>
              <a:buFont typeface="Wingdings" pitchFamily="2" charset="2"/>
              <a:buChar char="Ø"/>
            </a:pPr>
            <a:r>
              <a:rPr kumimoji="0" lang="en-US" sz="1400" b="1" dirty="0" smtClean="0">
                <a:solidFill>
                  <a:srgbClr val="FFFFCC"/>
                </a:solidFill>
                <a:latin typeface="Times New Roman" pitchFamily="18" charset="0"/>
              </a:rPr>
              <a:t>IRCT/SATA/ESF#8</a:t>
            </a:r>
            <a:endParaRPr kumimoji="0" lang="en-US" sz="1400" b="1" dirty="0">
              <a:solidFill>
                <a:srgbClr val="FFFFCC"/>
              </a:solidFill>
              <a:latin typeface="Times New Roman" pitchFamily="18" charset="0"/>
            </a:endParaRPr>
          </a:p>
          <a:p>
            <a:pPr marL="161925" indent="-161925" defTabSz="900113">
              <a:lnSpc>
                <a:spcPct val="75000"/>
              </a:lnSpc>
              <a:spcBef>
                <a:spcPct val="50000"/>
              </a:spcBef>
              <a:buSzPct val="80000"/>
              <a:buFont typeface="Wingdings" pitchFamily="2" charset="2"/>
              <a:buChar char="Ø"/>
            </a:pPr>
            <a:r>
              <a:rPr kumimoji="0" lang="en-US" sz="1400" b="1" dirty="0" smtClean="0">
                <a:solidFill>
                  <a:srgbClr val="FFFFCC"/>
                </a:solidFill>
                <a:latin typeface="Times New Roman" pitchFamily="18" charset="0"/>
              </a:rPr>
              <a:t>Field teams manage </a:t>
            </a:r>
            <a:r>
              <a:rPr kumimoji="0" lang="en-US" sz="1400" b="1" dirty="0">
                <a:solidFill>
                  <a:srgbClr val="FFFFCC"/>
                </a:solidFill>
                <a:latin typeface="Times New Roman" pitchFamily="18" charset="0"/>
              </a:rPr>
              <a:t>deployed resources</a:t>
            </a:r>
          </a:p>
        </p:txBody>
      </p:sp>
      <p:sp>
        <p:nvSpPr>
          <p:cNvPr id="14339" name="Rectangle 3"/>
          <p:cNvSpPr>
            <a:spLocks noChangeArrowheads="1"/>
          </p:cNvSpPr>
          <p:nvPr/>
        </p:nvSpPr>
        <p:spPr bwMode="auto">
          <a:xfrm>
            <a:off x="1883679" y="4557713"/>
            <a:ext cx="1825625" cy="1081087"/>
          </a:xfrm>
          <a:prstGeom prst="rect">
            <a:avLst/>
          </a:prstGeom>
          <a:solidFill>
            <a:srgbClr val="0F6002"/>
          </a:solidFill>
          <a:ln w="9525">
            <a:solidFill>
              <a:schemeClr val="bg1"/>
            </a:solidFill>
            <a:miter lim="800000"/>
            <a:headEnd/>
            <a:tailEnd/>
          </a:ln>
        </p:spPr>
        <p:txBody>
          <a:bodyPr lIns="89936" tIns="44968" rIns="89936" bIns="44968"/>
          <a:lstStyle/>
          <a:p>
            <a:pPr algn="ctr" defTabSz="900113">
              <a:lnSpc>
                <a:spcPct val="80000"/>
              </a:lnSpc>
              <a:spcBef>
                <a:spcPct val="40000"/>
              </a:spcBef>
            </a:pPr>
            <a:r>
              <a:rPr kumimoji="0" lang="en-US" sz="1400" b="1" u="sng" dirty="0">
                <a:solidFill>
                  <a:srgbClr val="FFFFCC"/>
                </a:solidFill>
                <a:latin typeface="Times New Roman" pitchFamily="18" charset="0"/>
              </a:rPr>
              <a:t>Watch</a:t>
            </a:r>
          </a:p>
          <a:p>
            <a:pPr defTabSz="900113">
              <a:lnSpc>
                <a:spcPct val="80000"/>
              </a:lnSpc>
              <a:spcBef>
                <a:spcPct val="40000"/>
              </a:spcBef>
              <a:buFont typeface="Wingdings" pitchFamily="2" charset="2"/>
              <a:buChar char="Ø"/>
            </a:pPr>
            <a:r>
              <a:rPr kumimoji="0" lang="en-US" sz="1400" b="1" dirty="0">
                <a:solidFill>
                  <a:srgbClr val="FFFFCC"/>
                </a:solidFill>
                <a:latin typeface="Times New Roman" pitchFamily="18" charset="0"/>
              </a:rPr>
              <a:t>EOC Opns Chief</a:t>
            </a:r>
          </a:p>
          <a:p>
            <a:pPr defTabSz="900113">
              <a:lnSpc>
                <a:spcPct val="80000"/>
              </a:lnSpc>
              <a:spcBef>
                <a:spcPct val="40000"/>
              </a:spcBef>
              <a:buFont typeface="Wingdings" pitchFamily="2" charset="2"/>
              <a:buChar char="Ø"/>
            </a:pPr>
            <a:r>
              <a:rPr kumimoji="0" lang="en-US" sz="1400" b="1" dirty="0">
                <a:solidFill>
                  <a:srgbClr val="FFFFCC"/>
                </a:solidFill>
                <a:latin typeface="Times New Roman" pitchFamily="18" charset="0"/>
              </a:rPr>
              <a:t>EOC Core Staff</a:t>
            </a:r>
          </a:p>
          <a:p>
            <a:pPr defTabSz="900113">
              <a:lnSpc>
                <a:spcPct val="80000"/>
              </a:lnSpc>
              <a:spcBef>
                <a:spcPct val="40000"/>
              </a:spcBef>
              <a:buFont typeface="Wingdings" pitchFamily="2" charset="2"/>
              <a:buChar char="Ø"/>
            </a:pPr>
            <a:r>
              <a:rPr kumimoji="0" lang="en-US" sz="1400" b="1" dirty="0">
                <a:solidFill>
                  <a:srgbClr val="FFFFCC"/>
                </a:solidFill>
                <a:latin typeface="Times New Roman" pitchFamily="18" charset="0"/>
              </a:rPr>
              <a:t>Global Monitoring</a:t>
            </a:r>
          </a:p>
        </p:txBody>
      </p:sp>
      <p:sp>
        <p:nvSpPr>
          <p:cNvPr id="14340" name="Rectangle 4"/>
          <p:cNvSpPr>
            <a:spLocks noChangeArrowheads="1"/>
          </p:cNvSpPr>
          <p:nvPr/>
        </p:nvSpPr>
        <p:spPr bwMode="auto">
          <a:xfrm>
            <a:off x="3864879" y="3021013"/>
            <a:ext cx="2327275" cy="2617787"/>
          </a:xfrm>
          <a:prstGeom prst="rect">
            <a:avLst/>
          </a:prstGeom>
          <a:solidFill>
            <a:srgbClr val="FFCC00"/>
          </a:solidFill>
          <a:ln w="9525">
            <a:solidFill>
              <a:schemeClr val="bg1"/>
            </a:solidFill>
            <a:miter lim="800000"/>
            <a:headEnd/>
            <a:tailEnd/>
          </a:ln>
        </p:spPr>
        <p:txBody>
          <a:bodyPr lIns="89936" tIns="44968" rIns="89936" bIns="44968"/>
          <a:lstStyle/>
          <a:p>
            <a:pPr marL="161925" indent="-161925" algn="ctr" defTabSz="900113">
              <a:lnSpc>
                <a:spcPct val="80000"/>
              </a:lnSpc>
              <a:spcBef>
                <a:spcPct val="40000"/>
              </a:spcBef>
            </a:pPr>
            <a:r>
              <a:rPr kumimoji="0" lang="en-US" sz="1600" b="1" u="sng" dirty="0">
                <a:solidFill>
                  <a:srgbClr val="000000"/>
                </a:solidFill>
                <a:latin typeface="Times New Roman" pitchFamily="18" charset="0"/>
              </a:rPr>
              <a:t>Alert</a:t>
            </a:r>
          </a:p>
          <a:p>
            <a:pPr marL="161925" indent="-161925" defTabSz="900113">
              <a:lnSpc>
                <a:spcPct val="80000"/>
              </a:lnSpc>
              <a:spcBef>
                <a:spcPct val="40000"/>
              </a:spcBef>
            </a:pPr>
            <a:r>
              <a:rPr kumimoji="0" lang="en-US" sz="1400" b="1" dirty="0">
                <a:solidFill>
                  <a:srgbClr val="000000"/>
                </a:solidFill>
                <a:latin typeface="Times New Roman" pitchFamily="18" charset="0"/>
              </a:rPr>
              <a:t>DEO Director:</a:t>
            </a:r>
          </a:p>
          <a:p>
            <a:pPr marL="161925" indent="-161925" defTabSz="900113">
              <a:lnSpc>
                <a:spcPct val="80000"/>
              </a:lnSpc>
              <a:spcBef>
                <a:spcPct val="40000"/>
              </a:spcBef>
              <a:buSzPct val="80000"/>
              <a:buFont typeface="Wingdings" pitchFamily="2" charset="2"/>
              <a:buChar char="Ø"/>
            </a:pPr>
            <a:r>
              <a:rPr kumimoji="0" lang="en-US" sz="1400" b="1" dirty="0">
                <a:solidFill>
                  <a:srgbClr val="000000"/>
                </a:solidFill>
                <a:latin typeface="Times New Roman" pitchFamily="18" charset="0"/>
              </a:rPr>
              <a:t>CIO/ ATSDR SME Alerted</a:t>
            </a:r>
          </a:p>
          <a:p>
            <a:pPr marL="161925" indent="-161925" defTabSz="900113">
              <a:lnSpc>
                <a:spcPct val="80000"/>
              </a:lnSpc>
              <a:spcBef>
                <a:spcPct val="40000"/>
              </a:spcBef>
              <a:buSzPct val="80000"/>
              <a:buFont typeface="Wingdings" pitchFamily="2" charset="2"/>
              <a:buChar char="Ø"/>
            </a:pPr>
            <a:r>
              <a:rPr kumimoji="0" lang="en-US" sz="1400" b="1" dirty="0">
                <a:solidFill>
                  <a:srgbClr val="000000"/>
                </a:solidFill>
                <a:latin typeface="Times New Roman" pitchFamily="18" charset="0"/>
              </a:rPr>
              <a:t>Mission Analysis Reviewed</a:t>
            </a:r>
          </a:p>
          <a:p>
            <a:pPr marL="161925" indent="-161925" defTabSz="900113">
              <a:lnSpc>
                <a:spcPct val="80000"/>
              </a:lnSpc>
              <a:spcBef>
                <a:spcPct val="40000"/>
              </a:spcBef>
            </a:pPr>
            <a:r>
              <a:rPr kumimoji="0" lang="en-US" sz="1400" b="1" dirty="0">
                <a:solidFill>
                  <a:srgbClr val="000000"/>
                </a:solidFill>
                <a:latin typeface="Times New Roman" pitchFamily="18" charset="0"/>
              </a:rPr>
              <a:t>Increased Activity:</a:t>
            </a:r>
          </a:p>
          <a:p>
            <a:pPr marL="161925" indent="-161925" defTabSz="900113">
              <a:lnSpc>
                <a:spcPct val="80000"/>
              </a:lnSpc>
              <a:spcBef>
                <a:spcPct val="40000"/>
              </a:spcBef>
              <a:buSzPct val="80000"/>
              <a:buFont typeface="Wingdings" pitchFamily="2" charset="2"/>
              <a:buChar char="Ø"/>
            </a:pPr>
            <a:r>
              <a:rPr kumimoji="0" lang="en-US" sz="1400" b="1" dirty="0">
                <a:solidFill>
                  <a:srgbClr val="000000"/>
                </a:solidFill>
                <a:latin typeface="Times New Roman" pitchFamily="18" charset="0"/>
              </a:rPr>
              <a:t>Federal &amp; State create COP</a:t>
            </a:r>
          </a:p>
          <a:p>
            <a:pPr marL="161925" indent="-161925" defTabSz="900113">
              <a:lnSpc>
                <a:spcPct val="80000"/>
              </a:lnSpc>
              <a:spcBef>
                <a:spcPct val="40000"/>
              </a:spcBef>
              <a:buSzPct val="80000"/>
              <a:buFont typeface="Wingdings" pitchFamily="2" charset="2"/>
              <a:buChar char="Ø"/>
            </a:pPr>
            <a:r>
              <a:rPr kumimoji="0" lang="en-US" sz="1400" b="1" dirty="0">
                <a:solidFill>
                  <a:srgbClr val="000000"/>
                </a:solidFill>
                <a:latin typeface="Times New Roman" pitchFamily="18" charset="0"/>
              </a:rPr>
              <a:t>Conduct Planning-IAP</a:t>
            </a:r>
          </a:p>
          <a:p>
            <a:pPr marL="161925" indent="-161925" defTabSz="900113">
              <a:lnSpc>
                <a:spcPct val="80000"/>
              </a:lnSpc>
              <a:spcBef>
                <a:spcPct val="40000"/>
              </a:spcBef>
              <a:buSzPct val="80000"/>
              <a:buFont typeface="Wingdings" pitchFamily="2" charset="2"/>
              <a:buChar char="Ø"/>
            </a:pPr>
            <a:r>
              <a:rPr kumimoji="0" lang="en-US" sz="1400" b="1" dirty="0">
                <a:solidFill>
                  <a:srgbClr val="000000"/>
                </a:solidFill>
                <a:latin typeface="Times New Roman" pitchFamily="18" charset="0"/>
              </a:rPr>
              <a:t>Deployment Preparation</a:t>
            </a:r>
          </a:p>
        </p:txBody>
      </p:sp>
      <p:grpSp>
        <p:nvGrpSpPr>
          <p:cNvPr id="2" name="Group 5"/>
          <p:cNvGrpSpPr>
            <a:grpSpLocks/>
          </p:cNvGrpSpPr>
          <p:nvPr/>
        </p:nvGrpSpPr>
        <p:grpSpPr bwMode="auto">
          <a:xfrm rot="871896">
            <a:off x="1610854" y="1991407"/>
            <a:ext cx="7213600" cy="896937"/>
            <a:chOff x="1379" y="1002"/>
            <a:chExt cx="4543" cy="564"/>
          </a:xfrm>
        </p:grpSpPr>
        <p:sp>
          <p:nvSpPr>
            <p:cNvPr id="14357" name="AutoShape 6"/>
            <p:cNvSpPr>
              <a:spLocks noChangeArrowheads="1"/>
            </p:cNvSpPr>
            <p:nvPr/>
          </p:nvSpPr>
          <p:spPr bwMode="auto">
            <a:xfrm rot="-1569249">
              <a:off x="1379" y="1002"/>
              <a:ext cx="4543" cy="353"/>
            </a:xfrm>
            <a:prstGeom prst="rightArrow">
              <a:avLst>
                <a:gd name="adj1" fmla="val 50000"/>
                <a:gd name="adj2" fmla="val 321742"/>
              </a:avLst>
            </a:prstGeom>
            <a:solidFill>
              <a:srgbClr val="FF3300"/>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F3300"/>
              </a:extrusionClr>
            </a:sp3d>
          </p:spPr>
          <p:txBody>
            <a:bodyPr wrap="none" lIns="89936" tIns="44968" rIns="89936" bIns="44968" anchor="ctr">
              <a:flatTx/>
            </a:bodyPr>
            <a:lstStyle/>
            <a:p>
              <a:pPr algn="ctr" defTabSz="900113"/>
              <a:endParaRPr kumimoji="0" lang="en-US" sz="3100" i="1" dirty="0">
                <a:solidFill>
                  <a:schemeClr val="bg1"/>
                </a:solidFill>
                <a:latin typeface="Times New Roman" pitchFamily="18" charset="0"/>
              </a:endParaRPr>
            </a:p>
          </p:txBody>
        </p:sp>
        <p:sp>
          <p:nvSpPr>
            <p:cNvPr id="14358" name="Text Box 7"/>
            <p:cNvSpPr txBox="1">
              <a:spLocks noChangeArrowheads="1"/>
            </p:cNvSpPr>
            <p:nvPr/>
          </p:nvSpPr>
          <p:spPr bwMode="auto">
            <a:xfrm rot="-1605081">
              <a:off x="1691" y="1281"/>
              <a:ext cx="3024" cy="285"/>
            </a:xfrm>
            <a:prstGeom prst="rect">
              <a:avLst/>
            </a:prstGeom>
            <a:noFill/>
            <a:ln w="9525">
              <a:noFill/>
              <a:miter lim="800000"/>
              <a:headEnd/>
              <a:tailEnd/>
            </a:ln>
          </p:spPr>
          <p:txBody>
            <a:bodyPr lIns="89936" tIns="44968" rIns="89936" bIns="44968">
              <a:spAutoFit/>
            </a:bodyPr>
            <a:lstStyle/>
            <a:p>
              <a:pPr algn="ctr" defTabSz="900113"/>
              <a:r>
                <a:rPr kumimoji="0" lang="en-US" sz="2400" b="1" i="1" dirty="0">
                  <a:solidFill>
                    <a:schemeClr val="bg1"/>
                  </a:solidFill>
                </a:rPr>
                <a:t>AWARENESS/ RESPONSE</a:t>
              </a:r>
              <a:endParaRPr kumimoji="0" lang="en-US" sz="3100" b="1" i="1" dirty="0">
                <a:solidFill>
                  <a:schemeClr val="bg1"/>
                </a:solidFill>
              </a:endParaRPr>
            </a:p>
          </p:txBody>
        </p:sp>
      </p:grpSp>
      <p:sp>
        <p:nvSpPr>
          <p:cNvPr id="14343" name="Line 9"/>
          <p:cNvSpPr>
            <a:spLocks noChangeShapeType="1"/>
          </p:cNvSpPr>
          <p:nvPr/>
        </p:nvSpPr>
        <p:spPr bwMode="auto">
          <a:xfrm flipV="1">
            <a:off x="1588478" y="1066800"/>
            <a:ext cx="0" cy="4622800"/>
          </a:xfrm>
          <a:prstGeom prst="line">
            <a:avLst/>
          </a:prstGeom>
          <a:noFill/>
          <a:ln w="57150">
            <a:solidFill>
              <a:srgbClr val="FF0000"/>
            </a:solidFill>
            <a:round/>
            <a:headEnd/>
            <a:tailEnd type="triangle" w="med" len="med"/>
          </a:ln>
        </p:spPr>
        <p:txBody>
          <a:bodyPr wrap="none" anchor="ctr"/>
          <a:lstStyle/>
          <a:p>
            <a:endParaRPr lang="en-US" dirty="0"/>
          </a:p>
        </p:txBody>
      </p:sp>
      <p:sp>
        <p:nvSpPr>
          <p:cNvPr id="680970" name="Text Box 10"/>
          <p:cNvSpPr txBox="1">
            <a:spLocks noChangeArrowheads="1"/>
          </p:cNvSpPr>
          <p:nvPr/>
        </p:nvSpPr>
        <p:spPr bwMode="auto">
          <a:xfrm>
            <a:off x="1566179" y="5694363"/>
            <a:ext cx="7032625" cy="767923"/>
          </a:xfrm>
          <a:prstGeom prst="rect">
            <a:avLst/>
          </a:prstGeom>
          <a:solidFill>
            <a:srgbClr val="FFFF99"/>
          </a:solidFill>
          <a:ln w="9525" algn="ctr">
            <a:solidFill>
              <a:schemeClr val="bg1"/>
            </a:solidFill>
            <a:miter lim="800000"/>
            <a:headEnd/>
            <a:tailEnd/>
          </a:ln>
          <a:effectLst>
            <a:outerShdw dist="35921" dir="2700000" algn="ctr" rotWithShape="0">
              <a:schemeClr val="tx1"/>
            </a:outerShdw>
          </a:effectLst>
        </p:spPr>
        <p:txBody>
          <a:bodyPr lIns="89936" tIns="44968" rIns="89936" bIns="44968">
            <a:spAutoFit/>
          </a:bodyPr>
          <a:lstStyle/>
          <a:p>
            <a:pPr algn="ctr" defTabSz="900113">
              <a:spcBef>
                <a:spcPct val="50000"/>
              </a:spcBef>
              <a:defRPr/>
            </a:pPr>
            <a:r>
              <a:rPr kumimoji="0" lang="en-US" sz="2200" b="1" dirty="0">
                <a:solidFill>
                  <a:srgbClr val="000000"/>
                </a:solidFill>
                <a:latin typeface="Times New Roman" pitchFamily="18" charset="0"/>
              </a:rPr>
              <a:t>CDC </a:t>
            </a:r>
            <a:r>
              <a:rPr kumimoji="0" lang="en-US" sz="2200" b="1" dirty="0" smtClean="0">
                <a:solidFill>
                  <a:srgbClr val="000000"/>
                </a:solidFill>
                <a:latin typeface="Times New Roman" pitchFamily="18" charset="0"/>
              </a:rPr>
              <a:t>Director’s Critical Information Requirements (DCIR)</a:t>
            </a:r>
            <a:endParaRPr kumimoji="0" lang="en-US" sz="2200" b="1" dirty="0">
              <a:solidFill>
                <a:srgbClr val="000000"/>
              </a:solidFill>
              <a:latin typeface="Times New Roman" pitchFamily="18" charset="0"/>
            </a:endParaRPr>
          </a:p>
        </p:txBody>
      </p:sp>
      <p:sp>
        <p:nvSpPr>
          <p:cNvPr id="14345" name="Line 11"/>
          <p:cNvSpPr>
            <a:spLocks noChangeShapeType="1"/>
          </p:cNvSpPr>
          <p:nvPr/>
        </p:nvSpPr>
        <p:spPr bwMode="auto">
          <a:xfrm flipV="1">
            <a:off x="1551665" y="5656036"/>
            <a:ext cx="7245350" cy="0"/>
          </a:xfrm>
          <a:prstGeom prst="line">
            <a:avLst/>
          </a:prstGeom>
          <a:noFill/>
          <a:ln w="57150">
            <a:solidFill>
              <a:srgbClr val="FF0000"/>
            </a:solidFill>
            <a:round/>
            <a:headEnd/>
            <a:tailEnd type="triangle" w="med" len="med"/>
          </a:ln>
        </p:spPr>
        <p:txBody>
          <a:bodyPr wrap="none" anchor="ctr"/>
          <a:lstStyle/>
          <a:p>
            <a:endParaRPr lang="en-US" dirty="0"/>
          </a:p>
        </p:txBody>
      </p:sp>
      <p:sp>
        <p:nvSpPr>
          <p:cNvPr id="14346" name="Text Box 12"/>
          <p:cNvSpPr txBox="1">
            <a:spLocks noChangeArrowheads="1"/>
          </p:cNvSpPr>
          <p:nvPr/>
        </p:nvSpPr>
        <p:spPr bwMode="auto">
          <a:xfrm rot="-5400000">
            <a:off x="-218095" y="3106852"/>
            <a:ext cx="2987675" cy="460146"/>
          </a:xfrm>
          <a:prstGeom prst="rect">
            <a:avLst/>
          </a:prstGeom>
          <a:noFill/>
          <a:ln w="9525">
            <a:noFill/>
            <a:miter lim="800000"/>
            <a:headEnd/>
            <a:tailEnd/>
          </a:ln>
        </p:spPr>
        <p:txBody>
          <a:bodyPr lIns="89936" tIns="44968" rIns="89936" bIns="44968">
            <a:spAutoFit/>
          </a:bodyPr>
          <a:lstStyle/>
          <a:p>
            <a:pPr defTabSz="900113"/>
            <a:r>
              <a:rPr kumimoji="0" lang="en-US" sz="2400" b="1" dirty="0">
                <a:solidFill>
                  <a:schemeClr val="tx2"/>
                </a:solidFill>
                <a:latin typeface="Arial Narrow" pitchFamily="34" charset="0"/>
              </a:rPr>
              <a:t>Staffing Increase</a:t>
            </a:r>
          </a:p>
        </p:txBody>
      </p:sp>
      <p:sp>
        <p:nvSpPr>
          <p:cNvPr id="14347" name="Line 13"/>
          <p:cNvSpPr>
            <a:spLocks noChangeShapeType="1"/>
          </p:cNvSpPr>
          <p:nvPr/>
        </p:nvSpPr>
        <p:spPr bwMode="auto">
          <a:xfrm flipV="1">
            <a:off x="1742392" y="1325563"/>
            <a:ext cx="6794500" cy="12700"/>
          </a:xfrm>
          <a:prstGeom prst="line">
            <a:avLst/>
          </a:prstGeom>
          <a:noFill/>
          <a:ln w="38100">
            <a:solidFill>
              <a:schemeClr val="tx2"/>
            </a:solidFill>
            <a:round/>
            <a:headEnd/>
            <a:tailEnd type="triangle" w="med" len="med"/>
          </a:ln>
        </p:spPr>
        <p:txBody>
          <a:bodyPr/>
          <a:lstStyle/>
          <a:p>
            <a:endParaRPr lang="en-US" dirty="0"/>
          </a:p>
        </p:txBody>
      </p:sp>
      <p:sp>
        <p:nvSpPr>
          <p:cNvPr id="14348" name="Text Box 15"/>
          <p:cNvSpPr txBox="1">
            <a:spLocks noChangeArrowheads="1"/>
          </p:cNvSpPr>
          <p:nvPr/>
        </p:nvSpPr>
        <p:spPr bwMode="auto">
          <a:xfrm>
            <a:off x="1871730" y="1350963"/>
            <a:ext cx="1600287" cy="706367"/>
          </a:xfrm>
          <a:prstGeom prst="rect">
            <a:avLst/>
          </a:prstGeom>
          <a:noFill/>
          <a:ln w="9525">
            <a:noFill/>
            <a:miter lim="800000"/>
            <a:headEnd/>
            <a:tailEnd/>
          </a:ln>
        </p:spPr>
        <p:txBody>
          <a:bodyPr wrap="none" lIns="89936" tIns="44968" rIns="89936" bIns="44968">
            <a:spAutoFit/>
          </a:bodyPr>
          <a:lstStyle/>
          <a:p>
            <a:pPr algn="ctr" defTabSz="900113"/>
            <a:r>
              <a:rPr kumimoji="0" lang="en-US" sz="2000" b="1" dirty="0" smtClean="0">
                <a:solidFill>
                  <a:schemeClr val="tx2"/>
                </a:solidFill>
                <a:latin typeface="Arial Narrow" pitchFamily="34" charset="0"/>
              </a:rPr>
              <a:t>Awareness</a:t>
            </a:r>
          </a:p>
          <a:p>
            <a:pPr algn="ctr" defTabSz="900113"/>
            <a:r>
              <a:rPr lang="en-US" sz="2000" b="1" dirty="0" smtClean="0">
                <a:solidFill>
                  <a:schemeClr val="tx2"/>
                </a:solidFill>
                <a:latin typeface="Arial Narrow" pitchFamily="34" charset="0"/>
              </a:rPr>
              <a:t>(Steady-State)</a:t>
            </a:r>
            <a:endParaRPr kumimoji="0" lang="en-US" sz="2000" b="1" dirty="0">
              <a:solidFill>
                <a:schemeClr val="tx2"/>
              </a:solidFill>
              <a:latin typeface="Arial Narrow" pitchFamily="34" charset="0"/>
            </a:endParaRPr>
          </a:p>
        </p:txBody>
      </p:sp>
      <p:sp>
        <p:nvSpPr>
          <p:cNvPr id="14349" name="Text Box 16"/>
          <p:cNvSpPr txBox="1">
            <a:spLocks noChangeArrowheads="1"/>
          </p:cNvSpPr>
          <p:nvPr/>
        </p:nvSpPr>
        <p:spPr bwMode="auto">
          <a:xfrm>
            <a:off x="3890871" y="1341438"/>
            <a:ext cx="976718" cy="398591"/>
          </a:xfrm>
          <a:prstGeom prst="rect">
            <a:avLst/>
          </a:prstGeom>
          <a:noFill/>
          <a:ln w="9525">
            <a:noFill/>
            <a:miter lim="800000"/>
            <a:headEnd/>
            <a:tailEnd/>
          </a:ln>
        </p:spPr>
        <p:txBody>
          <a:bodyPr wrap="none" lIns="89936" tIns="44968" rIns="89936" bIns="44968">
            <a:spAutoFit/>
          </a:bodyPr>
          <a:lstStyle/>
          <a:p>
            <a:pPr algn="ctr" defTabSz="900113"/>
            <a:r>
              <a:rPr kumimoji="0" lang="en-US" sz="2000" b="1" dirty="0">
                <a:solidFill>
                  <a:schemeClr val="tx2"/>
                </a:solidFill>
                <a:latin typeface="Arial Narrow" pitchFamily="34" charset="0"/>
              </a:rPr>
              <a:t>Phase 1</a:t>
            </a:r>
          </a:p>
        </p:txBody>
      </p:sp>
      <p:sp>
        <p:nvSpPr>
          <p:cNvPr id="14350" name="Text Box 17"/>
          <p:cNvSpPr txBox="1">
            <a:spLocks noChangeArrowheads="1"/>
          </p:cNvSpPr>
          <p:nvPr/>
        </p:nvSpPr>
        <p:spPr bwMode="auto">
          <a:xfrm>
            <a:off x="5563504" y="1341438"/>
            <a:ext cx="976718" cy="398591"/>
          </a:xfrm>
          <a:prstGeom prst="rect">
            <a:avLst/>
          </a:prstGeom>
          <a:noFill/>
          <a:ln w="9525">
            <a:noFill/>
            <a:miter lim="800000"/>
            <a:headEnd/>
            <a:tailEnd/>
          </a:ln>
        </p:spPr>
        <p:txBody>
          <a:bodyPr wrap="none" lIns="89936" tIns="44968" rIns="89936" bIns="44968">
            <a:spAutoFit/>
          </a:bodyPr>
          <a:lstStyle/>
          <a:p>
            <a:pPr defTabSz="900113"/>
            <a:r>
              <a:rPr kumimoji="0" lang="en-US" sz="2000" b="1" dirty="0">
                <a:solidFill>
                  <a:schemeClr val="tx2"/>
                </a:solidFill>
                <a:latin typeface="Arial Narrow" pitchFamily="34" charset="0"/>
              </a:rPr>
              <a:t>Phase 2</a:t>
            </a:r>
          </a:p>
        </p:txBody>
      </p:sp>
      <p:sp>
        <p:nvSpPr>
          <p:cNvPr id="14351" name="Text Box 18"/>
          <p:cNvSpPr txBox="1">
            <a:spLocks noChangeArrowheads="1"/>
          </p:cNvSpPr>
          <p:nvPr/>
        </p:nvSpPr>
        <p:spPr bwMode="auto">
          <a:xfrm>
            <a:off x="299583" y="4027487"/>
            <a:ext cx="792309" cy="706367"/>
          </a:xfrm>
          <a:prstGeom prst="rect">
            <a:avLst/>
          </a:prstGeom>
          <a:noFill/>
          <a:ln w="9525">
            <a:noFill/>
            <a:miter lim="800000"/>
            <a:headEnd/>
            <a:tailEnd/>
          </a:ln>
        </p:spPr>
        <p:txBody>
          <a:bodyPr wrap="none" lIns="89936" tIns="44968" rIns="89936" bIns="44968">
            <a:spAutoFit/>
          </a:bodyPr>
          <a:lstStyle/>
          <a:p>
            <a:pPr algn="ctr" defTabSz="900113"/>
            <a:r>
              <a:rPr kumimoji="0" lang="en-US" sz="2000" b="1" dirty="0">
                <a:solidFill>
                  <a:schemeClr val="tx2"/>
                </a:solidFill>
              </a:rPr>
              <a:t>Level</a:t>
            </a:r>
          </a:p>
          <a:p>
            <a:pPr algn="ctr" defTabSz="900113"/>
            <a:r>
              <a:rPr kumimoji="0" lang="en-US" sz="2000" b="1" dirty="0">
                <a:solidFill>
                  <a:schemeClr val="tx2"/>
                </a:solidFill>
              </a:rPr>
              <a:t>3</a:t>
            </a:r>
          </a:p>
        </p:txBody>
      </p:sp>
      <p:sp>
        <p:nvSpPr>
          <p:cNvPr id="14352" name="Text Box 19"/>
          <p:cNvSpPr txBox="1">
            <a:spLocks noChangeArrowheads="1"/>
          </p:cNvSpPr>
          <p:nvPr/>
        </p:nvSpPr>
        <p:spPr bwMode="auto">
          <a:xfrm>
            <a:off x="288470" y="2655887"/>
            <a:ext cx="792309" cy="706367"/>
          </a:xfrm>
          <a:prstGeom prst="rect">
            <a:avLst/>
          </a:prstGeom>
          <a:noFill/>
          <a:ln w="9525">
            <a:noFill/>
            <a:miter lim="800000"/>
            <a:headEnd/>
            <a:tailEnd/>
          </a:ln>
        </p:spPr>
        <p:txBody>
          <a:bodyPr wrap="none" lIns="89936" tIns="44968" rIns="89936" bIns="44968">
            <a:spAutoFit/>
          </a:bodyPr>
          <a:lstStyle/>
          <a:p>
            <a:pPr algn="ctr" defTabSz="900113"/>
            <a:r>
              <a:rPr kumimoji="0" lang="en-US" sz="2000" b="1" dirty="0">
                <a:solidFill>
                  <a:schemeClr val="tx2"/>
                </a:solidFill>
              </a:rPr>
              <a:t>Level</a:t>
            </a:r>
          </a:p>
          <a:p>
            <a:pPr algn="ctr" defTabSz="900113"/>
            <a:r>
              <a:rPr kumimoji="0" lang="en-US" sz="2000" b="1" dirty="0">
                <a:solidFill>
                  <a:schemeClr val="tx2"/>
                </a:solidFill>
              </a:rPr>
              <a:t>2</a:t>
            </a:r>
          </a:p>
        </p:txBody>
      </p:sp>
      <p:sp>
        <p:nvSpPr>
          <p:cNvPr id="14353" name="Text Box 20"/>
          <p:cNvSpPr txBox="1">
            <a:spLocks noChangeArrowheads="1"/>
          </p:cNvSpPr>
          <p:nvPr/>
        </p:nvSpPr>
        <p:spPr bwMode="auto">
          <a:xfrm>
            <a:off x="288470" y="1371600"/>
            <a:ext cx="792309" cy="706367"/>
          </a:xfrm>
          <a:prstGeom prst="rect">
            <a:avLst/>
          </a:prstGeom>
          <a:noFill/>
          <a:ln w="9525">
            <a:noFill/>
            <a:miter lim="800000"/>
            <a:headEnd/>
            <a:tailEnd/>
          </a:ln>
        </p:spPr>
        <p:txBody>
          <a:bodyPr wrap="none" lIns="89936" tIns="44968" rIns="89936" bIns="44968">
            <a:spAutoFit/>
          </a:bodyPr>
          <a:lstStyle/>
          <a:p>
            <a:pPr algn="ctr" defTabSz="900113"/>
            <a:r>
              <a:rPr kumimoji="0" lang="en-US" sz="2000" b="1" dirty="0">
                <a:solidFill>
                  <a:schemeClr val="tx2"/>
                </a:solidFill>
              </a:rPr>
              <a:t>Level</a:t>
            </a:r>
          </a:p>
          <a:p>
            <a:pPr algn="ctr" defTabSz="900113"/>
            <a:r>
              <a:rPr kumimoji="0" lang="en-US" sz="2000" b="1" dirty="0">
                <a:solidFill>
                  <a:schemeClr val="tx2"/>
                </a:solidFill>
              </a:rPr>
              <a:t>1</a:t>
            </a:r>
          </a:p>
        </p:txBody>
      </p:sp>
      <p:sp>
        <p:nvSpPr>
          <p:cNvPr id="14354" name="Rectangle 21"/>
          <p:cNvSpPr>
            <a:spLocks noChangeArrowheads="1"/>
          </p:cNvSpPr>
          <p:nvPr/>
        </p:nvSpPr>
        <p:spPr bwMode="auto">
          <a:xfrm>
            <a:off x="2617104" y="996950"/>
            <a:ext cx="4799013" cy="304800"/>
          </a:xfrm>
          <a:prstGeom prst="rect">
            <a:avLst/>
          </a:prstGeom>
          <a:noFill/>
          <a:ln w="9525">
            <a:noFill/>
            <a:miter lim="800000"/>
            <a:headEnd/>
            <a:tailEnd/>
          </a:ln>
        </p:spPr>
        <p:txBody>
          <a:bodyPr lIns="90560" tIns="45281" rIns="90560" bIns="45281" anchor="ctr"/>
          <a:lstStyle/>
          <a:p>
            <a:pPr algn="ctr">
              <a:lnSpc>
                <a:spcPct val="70000"/>
              </a:lnSpc>
            </a:pPr>
            <a:r>
              <a:rPr kumimoji="0" lang="en-US" sz="2300" dirty="0">
                <a:solidFill>
                  <a:schemeClr val="tx2"/>
                </a:solidFill>
              </a:rPr>
              <a:t>Significance of the event increases</a:t>
            </a:r>
          </a:p>
        </p:txBody>
      </p:sp>
      <p:sp>
        <p:nvSpPr>
          <p:cNvPr id="14355" name="Text Box 22"/>
          <p:cNvSpPr txBox="1">
            <a:spLocks noChangeArrowheads="1"/>
          </p:cNvSpPr>
          <p:nvPr/>
        </p:nvSpPr>
        <p:spPr bwMode="auto">
          <a:xfrm>
            <a:off x="7060517" y="1335088"/>
            <a:ext cx="976718" cy="398591"/>
          </a:xfrm>
          <a:prstGeom prst="rect">
            <a:avLst/>
          </a:prstGeom>
          <a:noFill/>
          <a:ln w="9525">
            <a:noFill/>
            <a:miter lim="800000"/>
            <a:headEnd/>
            <a:tailEnd/>
          </a:ln>
        </p:spPr>
        <p:txBody>
          <a:bodyPr wrap="none" lIns="89936" tIns="44968" rIns="89936" bIns="44968">
            <a:spAutoFit/>
          </a:bodyPr>
          <a:lstStyle/>
          <a:p>
            <a:pPr defTabSz="900113"/>
            <a:r>
              <a:rPr kumimoji="0" lang="en-US" sz="2000" b="1" dirty="0">
                <a:solidFill>
                  <a:schemeClr val="tx2"/>
                </a:solidFill>
                <a:latin typeface="Arial Narrow" pitchFamily="34" charset="0"/>
              </a:rPr>
              <a:t>Phase 3</a:t>
            </a:r>
          </a:p>
        </p:txBody>
      </p:sp>
      <p:sp>
        <p:nvSpPr>
          <p:cNvPr id="14356" name="Text Box 9"/>
          <p:cNvSpPr txBox="1">
            <a:spLocks noChangeArrowheads="1"/>
          </p:cNvSpPr>
          <p:nvPr/>
        </p:nvSpPr>
        <p:spPr bwMode="auto">
          <a:xfrm>
            <a:off x="212270" y="5345112"/>
            <a:ext cx="1612900" cy="644812"/>
          </a:xfrm>
          <a:prstGeom prst="rect">
            <a:avLst/>
          </a:prstGeom>
          <a:noFill/>
          <a:ln w="9525">
            <a:noFill/>
            <a:miter lim="800000"/>
            <a:headEnd/>
            <a:tailEnd/>
          </a:ln>
        </p:spPr>
        <p:txBody>
          <a:bodyPr lIns="89936" tIns="44968" rIns="89936" bIns="44968">
            <a:spAutoFit/>
          </a:bodyPr>
          <a:lstStyle/>
          <a:p>
            <a:pPr defTabSz="900113"/>
            <a:r>
              <a:rPr kumimoji="0" lang="en-US" sz="1800" b="1" dirty="0">
                <a:solidFill>
                  <a:schemeClr val="tx2"/>
                </a:solidFill>
              </a:rPr>
              <a:t>Normal Operations</a:t>
            </a:r>
          </a:p>
        </p:txBody>
      </p:sp>
      <p:sp>
        <p:nvSpPr>
          <p:cNvPr id="23" name="Title 3"/>
          <p:cNvSpPr txBox="1">
            <a:spLocks/>
          </p:cNvSpPr>
          <p:nvPr/>
        </p:nvSpPr>
        <p:spPr>
          <a:xfrm>
            <a:off x="457200" y="350838"/>
            <a:ext cx="8229600" cy="48736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bg1"/>
                </a:solidFill>
                <a:effectLst/>
                <a:uLnTx/>
                <a:uFillTx/>
                <a:latin typeface="+mj-lt"/>
                <a:ea typeface="+mj-ea"/>
                <a:cs typeface="+mj-cs"/>
              </a:rPr>
              <a:t>CDC Response</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sentation for Korea CDC ver 4 (3).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Chris Braden"/>
          <p:cNvPicPr/>
          <p:nvPr/>
        </p:nvPicPr>
        <p:blipFill>
          <a:blip r:embed="rId3" cstate="print"/>
          <a:srcRect/>
          <a:stretch>
            <a:fillRect/>
          </a:stretch>
        </p:blipFill>
        <p:spPr bwMode="auto">
          <a:xfrm>
            <a:off x="7620000" y="685799"/>
            <a:ext cx="1066800" cy="990600"/>
          </a:xfrm>
          <a:prstGeom prst="rect">
            <a:avLst/>
          </a:prstGeom>
          <a:noFill/>
          <a:ln w="9525">
            <a:noFill/>
            <a:miter lim="800000"/>
            <a:headEnd/>
            <a:tailEnd/>
          </a:ln>
        </p:spPr>
      </p:pic>
      <p:pic>
        <p:nvPicPr>
          <p:cNvPr id="19" name="Picture 2" descr="Anne Schuchat"/>
          <p:cNvPicPr>
            <a:picLocks noChangeAspect="1" noChangeArrowheads="1"/>
          </p:cNvPicPr>
          <p:nvPr/>
        </p:nvPicPr>
        <p:blipFill>
          <a:blip r:embed="rId4" cstate="print"/>
          <a:srcRect/>
          <a:stretch>
            <a:fillRect/>
          </a:stretch>
        </p:blipFill>
        <p:spPr bwMode="auto">
          <a:xfrm>
            <a:off x="2286000" y="457199"/>
            <a:ext cx="1147901" cy="1219200"/>
          </a:xfrm>
          <a:prstGeom prst="rect">
            <a:avLst/>
          </a:prstGeom>
          <a:noFill/>
        </p:spPr>
      </p:pic>
      <p:pic>
        <p:nvPicPr>
          <p:cNvPr id="15" name="Picture 14" descr="Immunization_Local Health_Gulfport_MS"/>
          <p:cNvPicPr>
            <a:picLocks noChangeAspect="1" noChangeArrowheads="1"/>
          </p:cNvPicPr>
          <p:nvPr/>
        </p:nvPicPr>
        <p:blipFill>
          <a:blip r:embed="rId5" cstate="print"/>
          <a:srcRect l="12903" r="3226"/>
          <a:stretch>
            <a:fillRect/>
          </a:stretch>
        </p:blipFill>
        <p:spPr bwMode="auto">
          <a:xfrm>
            <a:off x="539750" y="4876800"/>
            <a:ext cx="1746250" cy="1611923"/>
          </a:xfrm>
          <a:prstGeom prst="rect">
            <a:avLst/>
          </a:prstGeom>
          <a:noFill/>
          <a:ln>
            <a:noFill/>
          </a:ln>
        </p:spPr>
      </p:pic>
      <p:pic>
        <p:nvPicPr>
          <p:cNvPr id="30" name="Picture 29" descr="earthquake1.jpg"/>
          <p:cNvPicPr preferRelativeResize="0">
            <a:picLocks/>
          </p:cNvPicPr>
          <p:nvPr/>
        </p:nvPicPr>
        <p:blipFill>
          <a:blip r:embed="rId6" cstate="print"/>
          <a:stretch>
            <a:fillRect/>
          </a:stretch>
        </p:blipFill>
        <p:spPr>
          <a:xfrm>
            <a:off x="838200" y="3276600"/>
            <a:ext cx="1638702" cy="1662843"/>
          </a:xfrm>
          <a:prstGeom prst="rect">
            <a:avLst/>
          </a:prstGeom>
        </p:spPr>
      </p:pic>
      <p:pic>
        <p:nvPicPr>
          <p:cNvPr id="28" name="Picture 27" descr="fl_hurricane.jpg"/>
          <p:cNvPicPr preferRelativeResize="0">
            <a:picLocks/>
          </p:cNvPicPr>
          <p:nvPr/>
        </p:nvPicPr>
        <p:blipFill>
          <a:blip r:embed="rId7" cstate="print"/>
          <a:stretch>
            <a:fillRect/>
          </a:stretch>
        </p:blipFill>
        <p:spPr>
          <a:xfrm>
            <a:off x="6705600" y="3276600"/>
            <a:ext cx="1524000" cy="1600200"/>
          </a:xfrm>
          <a:prstGeom prst="rect">
            <a:avLst/>
          </a:prstGeom>
        </p:spPr>
      </p:pic>
      <p:sp>
        <p:nvSpPr>
          <p:cNvPr id="4" name="Title 3"/>
          <p:cNvSpPr>
            <a:spLocks noGrp="1"/>
          </p:cNvSpPr>
          <p:nvPr>
            <p:ph type="title"/>
          </p:nvPr>
        </p:nvSpPr>
        <p:spPr>
          <a:xfrm>
            <a:off x="457200" y="609600"/>
            <a:ext cx="8229600" cy="1143000"/>
          </a:xfrm>
        </p:spPr>
        <p:txBody>
          <a:bodyPr/>
          <a:lstStyle/>
          <a:p>
            <a:pPr lvl="0"/>
            <a:r>
              <a:rPr lang="en-US" sz="4000" dirty="0" smtClean="0"/>
              <a:t>Purpose</a:t>
            </a:r>
            <a:r>
              <a:rPr lang="en-US" dirty="0" smtClean="0"/>
              <a:t/>
            </a:r>
            <a:br>
              <a:rPr lang="en-US" dirty="0" smtClean="0"/>
            </a:br>
            <a:endParaRPr lang="en-US" dirty="0"/>
          </a:p>
        </p:txBody>
      </p:sp>
      <p:sp>
        <p:nvSpPr>
          <p:cNvPr id="7" name="Content Placeholder 6"/>
          <p:cNvSpPr>
            <a:spLocks noGrp="1"/>
          </p:cNvSpPr>
          <p:nvPr>
            <p:ph idx="1"/>
          </p:nvPr>
        </p:nvSpPr>
        <p:spPr>
          <a:xfrm>
            <a:off x="228600" y="1600200"/>
            <a:ext cx="8686800" cy="1904999"/>
          </a:xfrm>
        </p:spPr>
        <p:txBody>
          <a:bodyPr/>
          <a:lstStyle/>
          <a:p>
            <a:pPr marL="0" indent="0" algn="ctr">
              <a:buNone/>
            </a:pPr>
            <a:r>
              <a:rPr lang="en-US" sz="3200" dirty="0" smtClean="0"/>
              <a:t>To provide an information briefing on the </a:t>
            </a:r>
          </a:p>
          <a:p>
            <a:pPr marL="0" indent="0" algn="ctr">
              <a:buNone/>
            </a:pPr>
            <a:r>
              <a:rPr lang="en-US" sz="3200" dirty="0" smtClean="0"/>
              <a:t>CDC Incident Management System (IMS) and CDC Emergency Operations Center </a:t>
            </a:r>
            <a:endParaRPr lang="en-US" sz="3200" dirty="0"/>
          </a:p>
        </p:txBody>
      </p:sp>
      <p:pic>
        <p:nvPicPr>
          <p:cNvPr id="12" name="Picture 10" descr="Photograph of &quot;push packages&quot; of medical supplies"/>
          <p:cNvPicPr>
            <a:picLocks noChangeAspect="1" noChangeArrowheads="1"/>
          </p:cNvPicPr>
          <p:nvPr/>
        </p:nvPicPr>
        <p:blipFill>
          <a:blip r:embed="rId8" cstate="print"/>
          <a:srcRect l="9600" t="4040" r="7200"/>
          <a:stretch>
            <a:fillRect/>
          </a:stretch>
        </p:blipFill>
        <p:spPr bwMode="auto">
          <a:xfrm>
            <a:off x="3505200" y="4800600"/>
            <a:ext cx="1835217" cy="1676400"/>
          </a:xfrm>
          <a:prstGeom prst="rect">
            <a:avLst/>
          </a:prstGeom>
          <a:noFill/>
          <a:ln>
            <a:noFill/>
          </a:ln>
        </p:spPr>
      </p:pic>
      <p:pic>
        <p:nvPicPr>
          <p:cNvPr id="13" name="Picture 11"/>
          <p:cNvPicPr>
            <a:picLocks noChangeAspect="1" noChangeArrowheads="1"/>
          </p:cNvPicPr>
          <p:nvPr/>
        </p:nvPicPr>
        <p:blipFill>
          <a:blip r:embed="rId9" cstate="print"/>
          <a:srcRect l="15812" t="4041"/>
          <a:stretch>
            <a:fillRect/>
          </a:stretch>
        </p:blipFill>
        <p:spPr bwMode="auto">
          <a:xfrm>
            <a:off x="1905000" y="4343400"/>
            <a:ext cx="1650699" cy="1472481"/>
          </a:xfrm>
          <a:prstGeom prst="rect">
            <a:avLst/>
          </a:prstGeom>
          <a:noFill/>
          <a:ln>
            <a:noFill/>
          </a:ln>
        </p:spPr>
      </p:pic>
      <p:pic>
        <p:nvPicPr>
          <p:cNvPr id="14" name="Picture 12"/>
          <p:cNvPicPr>
            <a:picLocks noChangeAspect="1" noChangeArrowheads="1"/>
          </p:cNvPicPr>
          <p:nvPr/>
        </p:nvPicPr>
        <p:blipFill>
          <a:blip r:embed="rId10" cstate="print"/>
          <a:srcRect b="2538"/>
          <a:stretch>
            <a:fillRect/>
          </a:stretch>
        </p:blipFill>
        <p:spPr bwMode="auto">
          <a:xfrm>
            <a:off x="5334000" y="4343400"/>
            <a:ext cx="1651000" cy="1524000"/>
          </a:xfrm>
          <a:prstGeom prst="rect">
            <a:avLst/>
          </a:prstGeom>
          <a:noFill/>
          <a:ln>
            <a:noFill/>
          </a:ln>
        </p:spPr>
      </p:pic>
      <p:grpSp>
        <p:nvGrpSpPr>
          <p:cNvPr id="23" name="Group 10"/>
          <p:cNvGrpSpPr>
            <a:grpSpLocks/>
          </p:cNvGrpSpPr>
          <p:nvPr/>
        </p:nvGrpSpPr>
        <p:grpSpPr bwMode="auto">
          <a:xfrm>
            <a:off x="3276600" y="3352800"/>
            <a:ext cx="2271713" cy="1639888"/>
            <a:chOff x="200" y="2520"/>
            <a:chExt cx="1759" cy="1417"/>
          </a:xfrm>
        </p:grpSpPr>
        <p:grpSp>
          <p:nvGrpSpPr>
            <p:cNvPr id="24" name="Group 6"/>
            <p:cNvGrpSpPr>
              <a:grpSpLocks/>
            </p:cNvGrpSpPr>
            <p:nvPr/>
          </p:nvGrpSpPr>
          <p:grpSpPr bwMode="auto">
            <a:xfrm>
              <a:off x="200" y="2520"/>
              <a:ext cx="1753" cy="1416"/>
              <a:chOff x="1436" y="1087"/>
              <a:chExt cx="2936" cy="2222"/>
            </a:xfrm>
          </p:grpSpPr>
          <p:pic>
            <p:nvPicPr>
              <p:cNvPr id="26" name="Picture 7" descr="PHIL Image 7971"/>
              <p:cNvPicPr>
                <a:picLocks noChangeAspect="1" noChangeArrowheads="1"/>
              </p:cNvPicPr>
              <p:nvPr/>
            </p:nvPicPr>
            <p:blipFill>
              <a:blip r:embed="rId11" cstate="print"/>
              <a:srcRect/>
              <a:stretch>
                <a:fillRect/>
              </a:stretch>
            </p:blipFill>
            <p:spPr bwMode="auto">
              <a:xfrm>
                <a:off x="1436" y="1088"/>
                <a:ext cx="1444" cy="2221"/>
              </a:xfrm>
              <a:prstGeom prst="rect">
                <a:avLst/>
              </a:prstGeom>
              <a:noFill/>
              <a:ln w="12700">
                <a:solidFill>
                  <a:schemeClr val="bg1"/>
                </a:solidFill>
                <a:miter lim="800000"/>
                <a:headEnd/>
                <a:tailEnd/>
              </a:ln>
            </p:spPr>
          </p:pic>
          <p:pic>
            <p:nvPicPr>
              <p:cNvPr id="27" name="Picture 8" descr="sign_2"/>
              <p:cNvPicPr>
                <a:picLocks noChangeAspect="1" noChangeArrowheads="1"/>
              </p:cNvPicPr>
              <p:nvPr/>
            </p:nvPicPr>
            <p:blipFill>
              <a:blip r:embed="rId12" cstate="print"/>
              <a:srcRect/>
              <a:stretch>
                <a:fillRect/>
              </a:stretch>
            </p:blipFill>
            <p:spPr bwMode="auto">
              <a:xfrm>
                <a:off x="2880" y="1087"/>
                <a:ext cx="1492" cy="2222"/>
              </a:xfrm>
              <a:prstGeom prst="rect">
                <a:avLst/>
              </a:prstGeom>
              <a:noFill/>
              <a:ln w="12700">
                <a:solidFill>
                  <a:schemeClr val="bg1"/>
                </a:solidFill>
                <a:miter lim="800000"/>
                <a:headEnd/>
                <a:tailEnd/>
              </a:ln>
            </p:spPr>
          </p:pic>
        </p:grpSp>
        <p:pic>
          <p:nvPicPr>
            <p:cNvPr id="25" name="Picture 9" descr="Dr. Frieden"/>
            <p:cNvPicPr>
              <a:picLocks noChangeAspect="1" noChangeArrowheads="1"/>
            </p:cNvPicPr>
            <p:nvPr/>
          </p:nvPicPr>
          <p:blipFill>
            <a:blip r:embed="rId13" cstate="print"/>
            <a:srcRect/>
            <a:stretch>
              <a:fillRect/>
            </a:stretch>
          </p:blipFill>
          <p:spPr bwMode="auto">
            <a:xfrm>
              <a:off x="1063" y="2521"/>
              <a:ext cx="896" cy="1416"/>
            </a:xfrm>
            <a:prstGeom prst="rect">
              <a:avLst/>
            </a:prstGeom>
            <a:noFill/>
            <a:ln w="9525">
              <a:noFill/>
              <a:miter lim="800000"/>
              <a:headEnd/>
              <a:tailEnd/>
            </a:ln>
          </p:spPr>
        </p:pic>
      </p:grpSp>
      <p:pic>
        <p:nvPicPr>
          <p:cNvPr id="16" name="Picture 27" descr="PHIL Image 7988"/>
          <p:cNvPicPr>
            <a:picLocks noChangeAspect="1" noChangeArrowheads="1"/>
          </p:cNvPicPr>
          <p:nvPr/>
        </p:nvPicPr>
        <p:blipFill>
          <a:blip r:embed="rId14" cstate="print"/>
          <a:srcRect/>
          <a:stretch>
            <a:fillRect/>
          </a:stretch>
        </p:blipFill>
        <p:spPr bwMode="auto">
          <a:xfrm>
            <a:off x="7099300" y="4953000"/>
            <a:ext cx="1587500" cy="1524000"/>
          </a:xfrm>
          <a:prstGeom prst="rect">
            <a:avLst/>
          </a:prstGeom>
          <a:noFill/>
          <a:ln>
            <a:noFill/>
          </a:ln>
        </p:spPr>
      </p:pic>
      <p:pic>
        <p:nvPicPr>
          <p:cNvPr id="17" name="Picture 16" descr="CAPT Stephen C. Redd, M.D., CDC ICU Director"/>
          <p:cNvPicPr/>
          <p:nvPr/>
        </p:nvPicPr>
        <p:blipFill>
          <a:blip r:embed="rId15" cstate="print"/>
          <a:srcRect/>
          <a:stretch>
            <a:fillRect/>
          </a:stretch>
        </p:blipFill>
        <p:spPr bwMode="auto">
          <a:xfrm>
            <a:off x="1371600" y="304800"/>
            <a:ext cx="1066800" cy="1066799"/>
          </a:xfrm>
          <a:prstGeom prst="rect">
            <a:avLst/>
          </a:prstGeom>
          <a:noFill/>
          <a:ln w="9525">
            <a:noFill/>
            <a:miter lim="800000"/>
            <a:headEnd/>
            <a:tailEnd/>
          </a:ln>
        </p:spPr>
      </p:pic>
      <p:pic>
        <p:nvPicPr>
          <p:cNvPr id="18" name="Picture 17" descr="Scott Deitchman"/>
          <p:cNvPicPr/>
          <p:nvPr/>
        </p:nvPicPr>
        <p:blipFill>
          <a:blip r:embed="rId16" cstate="print"/>
          <a:srcRect/>
          <a:stretch>
            <a:fillRect/>
          </a:stretch>
        </p:blipFill>
        <p:spPr bwMode="auto">
          <a:xfrm>
            <a:off x="609600" y="533399"/>
            <a:ext cx="914400" cy="1143000"/>
          </a:xfrm>
          <a:prstGeom prst="rect">
            <a:avLst/>
          </a:prstGeom>
          <a:noFill/>
          <a:ln w="9525">
            <a:noFill/>
            <a:miter lim="800000"/>
            <a:headEnd/>
            <a:tailEnd/>
          </a:ln>
        </p:spPr>
      </p:pic>
      <p:pic>
        <p:nvPicPr>
          <p:cNvPr id="20" name="Picture 4" descr="Phil Navin"/>
          <p:cNvPicPr>
            <a:picLocks noChangeAspect="1" noChangeArrowheads="1"/>
          </p:cNvPicPr>
          <p:nvPr/>
        </p:nvPicPr>
        <p:blipFill>
          <a:blip r:embed="rId17" cstate="print"/>
          <a:srcRect/>
          <a:stretch>
            <a:fillRect/>
          </a:stretch>
        </p:blipFill>
        <p:spPr bwMode="auto">
          <a:xfrm>
            <a:off x="5867400" y="543338"/>
            <a:ext cx="1066800" cy="1133061"/>
          </a:xfrm>
          <a:prstGeom prst="rect">
            <a:avLst/>
          </a:prstGeom>
          <a:noFill/>
        </p:spPr>
      </p:pic>
      <p:pic>
        <p:nvPicPr>
          <p:cNvPr id="21" name="Picture 20" descr="Mike Allred, PhD"/>
          <p:cNvPicPr/>
          <p:nvPr/>
        </p:nvPicPr>
        <p:blipFill>
          <a:blip r:embed="rId18" cstate="print"/>
          <a:srcRect/>
          <a:stretch>
            <a:fillRect/>
          </a:stretch>
        </p:blipFill>
        <p:spPr bwMode="auto">
          <a:xfrm>
            <a:off x="6781800" y="304800"/>
            <a:ext cx="990600" cy="1143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138" y="1629727"/>
            <a:ext cx="3339662" cy="222505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2520" y="1762836"/>
            <a:ext cx="3498114" cy="209886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62" y="3947364"/>
            <a:ext cx="4048294" cy="2313312"/>
          </a:xfrm>
          <a:prstGeom prst="rect">
            <a:avLst/>
          </a:prstGeom>
        </p:spPr>
      </p:pic>
      <p:sp>
        <p:nvSpPr>
          <p:cNvPr id="11" name="Subtitle 6"/>
          <p:cNvSpPr txBox="1">
            <a:spLocks/>
          </p:cNvSpPr>
          <p:nvPr/>
        </p:nvSpPr>
        <p:spPr>
          <a:xfrm>
            <a:off x="304800" y="244996"/>
            <a:ext cx="8534400" cy="1143000"/>
          </a:xfrm>
          <a:prstGeom prst="rect">
            <a:avLst/>
          </a:prstGeom>
        </p:spPr>
        <p:txBody>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chemeClr val="bg1"/>
                </a:solidFill>
                <a:effectLst/>
                <a:uLnTx/>
                <a:uFillTx/>
                <a:latin typeface="+mn-lt"/>
                <a:ea typeface="+mn-ea"/>
                <a:cs typeface="+mn-cs"/>
              </a:rPr>
              <a:t>Examples of </a:t>
            </a:r>
            <a:r>
              <a:rPr lang="en-US" sz="3200" b="1" noProof="0" dirty="0" smtClean="0">
                <a:solidFill>
                  <a:schemeClr val="bg1"/>
                </a:solidFill>
              </a:rPr>
              <a:t>Past E</a:t>
            </a:r>
            <a:r>
              <a:rPr kumimoji="0" lang="en-US" sz="3200" b="1" i="0" u="none" strike="noStrike" kern="1200" cap="none" spc="0" normalizeH="0" baseline="0" noProof="0" dirty="0" smtClean="0">
                <a:ln>
                  <a:noFill/>
                </a:ln>
                <a:solidFill>
                  <a:schemeClr val="bg1"/>
                </a:solidFill>
                <a:effectLst/>
                <a:uLnTx/>
                <a:uFillTx/>
                <a:latin typeface="+mn-lt"/>
                <a:ea typeface="+mn-ea"/>
                <a:cs typeface="+mn-cs"/>
              </a:rPr>
              <a:t>vents Requiring</a:t>
            </a:r>
            <a:r>
              <a:rPr kumimoji="0" lang="en-US" sz="3200" b="1" i="0" u="none" strike="noStrike" kern="1200" cap="none" spc="0" normalizeH="0" noProof="0" dirty="0" smtClean="0">
                <a:ln>
                  <a:noFill/>
                </a:ln>
                <a:solidFill>
                  <a:schemeClr val="bg1"/>
                </a:solidFill>
                <a:effectLst/>
                <a:uLnTx/>
                <a:uFillTx/>
                <a:latin typeface="+mn-lt"/>
                <a:ea typeface="+mn-ea"/>
                <a:cs typeface="+mn-cs"/>
              </a:rPr>
              <a:t> Interagency Collaboration</a:t>
            </a:r>
            <a:endParaRPr kumimoji="0" lang="en-US" sz="3200" b="1" i="0" u="none" strike="noStrike" kern="1200" cap="none" spc="0" normalizeH="0" baseline="0" noProof="0" dirty="0">
              <a:ln>
                <a:noFill/>
              </a:ln>
              <a:solidFill>
                <a:schemeClr val="bg1"/>
              </a:solidFill>
              <a:effectLst/>
              <a:uLnTx/>
              <a:uFillTx/>
              <a:latin typeface="+mn-lt"/>
              <a:ea typeface="+mn-ea"/>
              <a:cs typeface="+mn-cs"/>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2860" y="1629724"/>
            <a:ext cx="2629556" cy="222505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3306" y="3968383"/>
            <a:ext cx="4038600" cy="2271713"/>
          </a:xfrm>
          <a:prstGeom prst="rect">
            <a:avLst/>
          </a:prstGeom>
        </p:spPr>
      </p:pic>
    </p:spTree>
    <p:extLst>
      <p:ext uri="{BB962C8B-B14F-4D97-AF65-F5344CB8AC3E}">
        <p14:creationId xmlns:p14="http://schemas.microsoft.com/office/powerpoint/2010/main" val="13224785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0" y="504825"/>
            <a:ext cx="9144000" cy="790575"/>
          </a:xfrm>
        </p:spPr>
        <p:txBody>
          <a:bodyPr/>
          <a:lstStyle/>
          <a:p>
            <a:pPr eaLnBrk="1" hangingPunct="1">
              <a:lnSpc>
                <a:spcPct val="90000"/>
              </a:lnSpc>
            </a:pPr>
            <a:r>
              <a:rPr lang="en-US" sz="3800" b="1" dirty="0" smtClean="0">
                <a:solidFill>
                  <a:schemeClr val="bg1"/>
                </a:solidFill>
              </a:rPr>
              <a:t>Incident Command vs. Management</a:t>
            </a:r>
          </a:p>
        </p:txBody>
      </p:sp>
      <p:sp>
        <p:nvSpPr>
          <p:cNvPr id="11268" name="Rectangle 3"/>
          <p:cNvSpPr>
            <a:spLocks noGrp="1" noChangeArrowheads="1"/>
          </p:cNvSpPr>
          <p:nvPr>
            <p:ph type="body" idx="1"/>
          </p:nvPr>
        </p:nvSpPr>
        <p:spPr>
          <a:xfrm>
            <a:off x="314325" y="1381125"/>
            <a:ext cx="5965825" cy="2024063"/>
          </a:xfrm>
        </p:spPr>
        <p:txBody>
          <a:bodyPr/>
          <a:lstStyle/>
          <a:p>
            <a:pPr marL="0" indent="0" eaLnBrk="1" hangingPunct="1">
              <a:spcBef>
                <a:spcPct val="0"/>
              </a:spcBef>
              <a:spcAft>
                <a:spcPct val="10000"/>
              </a:spcAft>
              <a:buClr>
                <a:schemeClr val="bg1"/>
              </a:buClr>
              <a:buSzPct val="120000"/>
              <a:buNone/>
            </a:pPr>
            <a:r>
              <a:rPr lang="en-US" sz="2800" b="1" dirty="0" smtClean="0">
                <a:solidFill>
                  <a:schemeClr val="bg2"/>
                </a:solidFill>
              </a:rPr>
              <a:t>Incident Command System (ICS): Field response</a:t>
            </a:r>
          </a:p>
          <a:p>
            <a:pPr marL="284163" lvl="1" indent="-284163" eaLnBrk="1" hangingPunct="1">
              <a:spcBef>
                <a:spcPct val="0"/>
              </a:spcBef>
              <a:spcAft>
                <a:spcPct val="10000"/>
              </a:spcAft>
              <a:buClr>
                <a:schemeClr val="bg2"/>
              </a:buClr>
              <a:buSzPct val="120000"/>
              <a:buFont typeface="Arial" charset="0"/>
              <a:buChar char="­"/>
            </a:pPr>
            <a:r>
              <a:rPr lang="en-US" sz="2400" dirty="0" smtClean="0">
                <a:solidFill>
                  <a:schemeClr val="bg2"/>
                </a:solidFill>
              </a:rPr>
              <a:t>On-scene control, decision authority</a:t>
            </a:r>
          </a:p>
          <a:p>
            <a:pPr marL="284163" lvl="1" indent="-284163" eaLnBrk="1" hangingPunct="1">
              <a:spcBef>
                <a:spcPct val="0"/>
              </a:spcBef>
              <a:spcAft>
                <a:spcPct val="10000"/>
              </a:spcAft>
              <a:buClr>
                <a:schemeClr val="bg2"/>
              </a:buClr>
              <a:buSzPct val="120000"/>
              <a:buFont typeface="Arial" charset="0"/>
              <a:buChar char="­"/>
            </a:pPr>
            <a:r>
              <a:rPr lang="en-US" sz="2400" dirty="0" smtClean="0">
                <a:solidFill>
                  <a:schemeClr val="bg2"/>
                </a:solidFill>
              </a:rPr>
              <a:t>Accountable for success or</a:t>
            </a:r>
            <a:r>
              <a:rPr lang="en-US" sz="2400" b="1" dirty="0" smtClean="0">
                <a:solidFill>
                  <a:schemeClr val="bg2"/>
                </a:solidFill>
              </a:rPr>
              <a:t> </a:t>
            </a:r>
            <a:r>
              <a:rPr lang="en-US" sz="2400" dirty="0" smtClean="0">
                <a:solidFill>
                  <a:schemeClr val="bg2"/>
                </a:solidFill>
              </a:rPr>
              <a:t>failure of efforts</a:t>
            </a:r>
          </a:p>
        </p:txBody>
      </p:sp>
      <p:pic>
        <p:nvPicPr>
          <p:cNvPr id="11269" name="Picture 4" descr="emergency_three98"/>
          <p:cNvPicPr>
            <a:picLocks noChangeAspect="1" noChangeArrowheads="1"/>
          </p:cNvPicPr>
          <p:nvPr/>
        </p:nvPicPr>
        <p:blipFill>
          <a:blip r:embed="rId3" cstate="print"/>
          <a:srcRect l="1555" t="2202" r="17105" b="8807"/>
          <a:stretch>
            <a:fillRect/>
          </a:stretch>
        </p:blipFill>
        <p:spPr bwMode="auto">
          <a:xfrm>
            <a:off x="5943600" y="1520825"/>
            <a:ext cx="2867025" cy="2060575"/>
          </a:xfrm>
          <a:prstGeom prst="rect">
            <a:avLst/>
          </a:prstGeom>
          <a:noFill/>
          <a:ln w="9525">
            <a:noFill/>
            <a:miter lim="800000"/>
            <a:headEnd/>
            <a:tailEnd/>
          </a:ln>
        </p:spPr>
      </p:pic>
      <p:sp>
        <p:nvSpPr>
          <p:cNvPr id="11270" name="Rectangle 5"/>
          <p:cNvSpPr>
            <a:spLocks noChangeArrowheads="1"/>
          </p:cNvSpPr>
          <p:nvPr/>
        </p:nvSpPr>
        <p:spPr bwMode="auto">
          <a:xfrm>
            <a:off x="3522663" y="3825875"/>
            <a:ext cx="5316537" cy="2879725"/>
          </a:xfrm>
          <a:prstGeom prst="rect">
            <a:avLst/>
          </a:prstGeom>
          <a:noFill/>
          <a:ln w="9525">
            <a:noFill/>
            <a:miter lim="800000"/>
            <a:headEnd/>
            <a:tailEnd/>
          </a:ln>
        </p:spPr>
        <p:txBody>
          <a:bodyPr lIns="92075" tIns="46038" rIns="92075" bIns="46038"/>
          <a:lstStyle/>
          <a:p>
            <a:pPr>
              <a:spcAft>
                <a:spcPct val="10000"/>
              </a:spcAft>
              <a:buClr>
                <a:schemeClr val="bg1"/>
              </a:buClr>
              <a:buSzPct val="120000"/>
            </a:pPr>
            <a:r>
              <a:rPr lang="en-US" sz="2800" b="1" dirty="0">
                <a:solidFill>
                  <a:srgbClr val="FFC000"/>
                </a:solidFill>
              </a:rPr>
              <a:t>Incident Management System (IMS) response:</a:t>
            </a:r>
          </a:p>
          <a:p>
            <a:pPr marL="284163" lvl="1" indent="-284163">
              <a:spcAft>
                <a:spcPct val="10000"/>
              </a:spcAft>
              <a:buClr>
                <a:schemeClr val="bg1"/>
              </a:buClr>
              <a:buSzPct val="120000"/>
              <a:buFont typeface="Arial" charset="0"/>
              <a:buChar char="­"/>
            </a:pPr>
            <a:r>
              <a:rPr lang="en-US" sz="2400" dirty="0">
                <a:solidFill>
                  <a:srgbClr val="FFC000"/>
                </a:solidFill>
              </a:rPr>
              <a:t>Coordinates information flow and response actions</a:t>
            </a:r>
          </a:p>
          <a:p>
            <a:pPr marL="284163" lvl="1" indent="-284163">
              <a:spcAft>
                <a:spcPct val="10000"/>
              </a:spcAft>
              <a:buClr>
                <a:schemeClr val="bg1"/>
              </a:buClr>
              <a:buSzPct val="120000"/>
              <a:buFont typeface="Arial" charset="0"/>
              <a:buChar char="­"/>
            </a:pPr>
            <a:r>
              <a:rPr lang="en-US" sz="2400" dirty="0">
                <a:solidFill>
                  <a:srgbClr val="FFC000"/>
                </a:solidFill>
              </a:rPr>
              <a:t>Provides scientific support, technical assistance, and resources</a:t>
            </a:r>
          </a:p>
        </p:txBody>
      </p:sp>
      <p:grpSp>
        <p:nvGrpSpPr>
          <p:cNvPr id="2" name="Group 10"/>
          <p:cNvGrpSpPr>
            <a:grpSpLocks/>
          </p:cNvGrpSpPr>
          <p:nvPr/>
        </p:nvGrpSpPr>
        <p:grpSpPr bwMode="auto">
          <a:xfrm>
            <a:off x="546100" y="3922712"/>
            <a:ext cx="2792413" cy="2249488"/>
            <a:chOff x="200" y="2520"/>
            <a:chExt cx="1759" cy="1417"/>
          </a:xfrm>
        </p:grpSpPr>
        <p:grpSp>
          <p:nvGrpSpPr>
            <p:cNvPr id="3" name="Group 6"/>
            <p:cNvGrpSpPr>
              <a:grpSpLocks/>
            </p:cNvGrpSpPr>
            <p:nvPr/>
          </p:nvGrpSpPr>
          <p:grpSpPr bwMode="auto">
            <a:xfrm>
              <a:off x="200" y="2520"/>
              <a:ext cx="1752" cy="1416"/>
              <a:chOff x="1436" y="1087"/>
              <a:chExt cx="2936" cy="2222"/>
            </a:xfrm>
          </p:grpSpPr>
          <p:pic>
            <p:nvPicPr>
              <p:cNvPr id="11274" name="Picture 7" descr="PHIL Image 7971"/>
              <p:cNvPicPr>
                <a:picLocks noChangeAspect="1" noChangeArrowheads="1"/>
              </p:cNvPicPr>
              <p:nvPr/>
            </p:nvPicPr>
            <p:blipFill>
              <a:blip r:embed="rId4" cstate="print"/>
              <a:srcRect/>
              <a:stretch>
                <a:fillRect/>
              </a:stretch>
            </p:blipFill>
            <p:spPr bwMode="auto">
              <a:xfrm>
                <a:off x="1436" y="1088"/>
                <a:ext cx="1444" cy="2221"/>
              </a:xfrm>
              <a:prstGeom prst="rect">
                <a:avLst/>
              </a:prstGeom>
              <a:noFill/>
              <a:ln w="12700">
                <a:solidFill>
                  <a:schemeClr val="bg1"/>
                </a:solidFill>
                <a:miter lim="800000"/>
                <a:headEnd/>
                <a:tailEnd/>
              </a:ln>
            </p:spPr>
          </p:pic>
          <p:pic>
            <p:nvPicPr>
              <p:cNvPr id="11275" name="Picture 8" descr="sign_2"/>
              <p:cNvPicPr>
                <a:picLocks noChangeAspect="1" noChangeArrowheads="1"/>
              </p:cNvPicPr>
              <p:nvPr/>
            </p:nvPicPr>
            <p:blipFill>
              <a:blip r:embed="rId5" cstate="print"/>
              <a:srcRect/>
              <a:stretch>
                <a:fillRect/>
              </a:stretch>
            </p:blipFill>
            <p:spPr bwMode="auto">
              <a:xfrm>
                <a:off x="2880" y="1087"/>
                <a:ext cx="1492" cy="2222"/>
              </a:xfrm>
              <a:prstGeom prst="rect">
                <a:avLst/>
              </a:prstGeom>
              <a:noFill/>
              <a:ln w="12700">
                <a:solidFill>
                  <a:schemeClr val="bg1"/>
                </a:solidFill>
                <a:miter lim="800000"/>
                <a:headEnd/>
                <a:tailEnd/>
              </a:ln>
            </p:spPr>
          </p:pic>
        </p:grpSp>
        <p:pic>
          <p:nvPicPr>
            <p:cNvPr id="11273" name="Picture 9" descr="Dr. Frieden"/>
            <p:cNvPicPr>
              <a:picLocks noChangeAspect="1" noChangeArrowheads="1"/>
            </p:cNvPicPr>
            <p:nvPr/>
          </p:nvPicPr>
          <p:blipFill>
            <a:blip r:embed="rId6" cstate="print"/>
            <a:srcRect/>
            <a:stretch>
              <a:fillRect/>
            </a:stretch>
          </p:blipFill>
          <p:spPr bwMode="auto">
            <a:xfrm>
              <a:off x="1063" y="2521"/>
              <a:ext cx="896" cy="1416"/>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274320"/>
            <a:ext cx="9144000" cy="1143000"/>
          </a:xfrm>
        </p:spPr>
        <p:txBody>
          <a:bodyPr anchor="t" anchorCtr="0"/>
          <a:lstStyle/>
          <a:p>
            <a:pPr algn="ctr"/>
            <a:r>
              <a:rPr lang="en-US" sz="3200" dirty="0" smtClean="0">
                <a:effectLst>
                  <a:outerShdw blurRad="38100" dist="38100" dir="2700000" algn="tl">
                    <a:srgbClr val="000000">
                      <a:alpha val="43137"/>
                    </a:srgbClr>
                  </a:outerShdw>
                </a:effectLst>
              </a:rPr>
              <a:t>CDC Incident Management System</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Organizational Chart</a:t>
            </a:r>
            <a:endParaRPr lang="en-US" sz="3200" dirty="0">
              <a:effectLst>
                <a:outerShdw blurRad="38100" dist="38100" dir="2700000" algn="tl">
                  <a:srgbClr val="000000">
                    <a:alpha val="43137"/>
                  </a:srgbClr>
                </a:outerShdw>
              </a:effectLst>
            </a:endParaRPr>
          </a:p>
        </p:txBody>
      </p:sp>
      <p:graphicFrame>
        <p:nvGraphicFramePr>
          <p:cNvPr id="4" name="Object 3"/>
          <p:cNvGraphicFramePr>
            <a:graphicFrameLocks noChangeAspect="1"/>
          </p:cNvGraphicFramePr>
          <p:nvPr/>
        </p:nvGraphicFramePr>
        <p:xfrm>
          <a:off x="304800" y="1447800"/>
          <a:ext cx="8515234" cy="4343400"/>
        </p:xfrm>
        <a:graphic>
          <a:graphicData uri="http://schemas.openxmlformats.org/presentationml/2006/ole">
            <mc:AlternateContent xmlns:mc="http://schemas.openxmlformats.org/markup-compatibility/2006">
              <mc:Choice xmlns:v="urn:schemas-microsoft-com:vml" Requires="v">
                <p:oleObj spid="_x0000_s185355" name="Visio" r:id="rId3" imgW="9868612" imgH="4422628" progId="">
                  <p:embed/>
                </p:oleObj>
              </mc:Choice>
              <mc:Fallback>
                <p:oleObj name="Visio" r:id="rId3" imgW="9868612" imgH="4422628"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47800"/>
                        <a:ext cx="8515234" cy="434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25460336"/>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0"/>
            <a:ext cx="4572000" cy="1143000"/>
          </a:xfrm>
        </p:spPr>
        <p:txBody>
          <a:bodyPr/>
          <a:lstStyle/>
          <a:p>
            <a:r>
              <a:rPr lang="en-US" dirty="0" smtClean="0"/>
              <a:t>CDC IMS </a:t>
            </a:r>
            <a:br>
              <a:rPr lang="en-US" dirty="0" smtClean="0"/>
            </a:br>
            <a:r>
              <a:rPr lang="en-US" dirty="0" smtClean="0"/>
              <a:t>Command Section</a:t>
            </a:r>
            <a:endParaRPr lang="en-US" dirty="0"/>
          </a:p>
        </p:txBody>
      </p:sp>
      <p:graphicFrame>
        <p:nvGraphicFramePr>
          <p:cNvPr id="20482" name="Object 3"/>
          <p:cNvGraphicFramePr>
            <a:graphicFrameLocks noChangeAspect="1"/>
          </p:cNvGraphicFramePr>
          <p:nvPr/>
        </p:nvGraphicFramePr>
        <p:xfrm>
          <a:off x="304800" y="2562225"/>
          <a:ext cx="8534400" cy="3533775"/>
        </p:xfrm>
        <a:graphic>
          <a:graphicData uri="http://schemas.openxmlformats.org/presentationml/2006/ole">
            <mc:AlternateContent xmlns:mc="http://schemas.openxmlformats.org/markup-compatibility/2006">
              <mc:Choice xmlns:v="urn:schemas-microsoft-com:vml" Requires="v">
                <p:oleObj spid="_x0000_s20491" name="Visio" r:id="rId4" imgW="6092896" imgH="2406791" progId="">
                  <p:embed/>
                </p:oleObj>
              </mc:Choice>
              <mc:Fallback>
                <p:oleObj name="Visio" r:id="rId4" imgW="6092896" imgH="2406791"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562225"/>
                        <a:ext cx="8534400" cy="3533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18" descr="http://clipartmountain.com/clip6/puzzle23.gif"/>
          <p:cNvPicPr>
            <a:picLocks noChangeAspect="1" noChangeArrowheads="1"/>
          </p:cNvPicPr>
          <p:nvPr/>
        </p:nvPicPr>
        <p:blipFill>
          <a:blip r:embed="rId6" cstate="print"/>
          <a:srcRect/>
          <a:stretch>
            <a:fillRect/>
          </a:stretch>
        </p:blipFill>
        <p:spPr bwMode="auto">
          <a:xfrm>
            <a:off x="6019800" y="228601"/>
            <a:ext cx="2667000" cy="2467970"/>
          </a:xfrm>
          <a:prstGeom prst="rect">
            <a:avLst/>
          </a:prstGeom>
          <a:noFill/>
          <a:ln w="9525">
            <a:noFill/>
            <a:miter lim="800000"/>
            <a:headEnd/>
            <a:tailEnd/>
          </a:ln>
        </p:spPr>
      </p:pic>
      <p:sp>
        <p:nvSpPr>
          <p:cNvPr id="10" name="TextBox 21"/>
          <p:cNvSpPr txBox="1">
            <a:spLocks noChangeArrowheads="1"/>
          </p:cNvSpPr>
          <p:nvPr/>
        </p:nvSpPr>
        <p:spPr bwMode="auto">
          <a:xfrm rot="19806957">
            <a:off x="6259742" y="2055640"/>
            <a:ext cx="874514" cy="584775"/>
          </a:xfrm>
          <a:prstGeom prst="rect">
            <a:avLst/>
          </a:prstGeom>
          <a:noFill/>
          <a:ln w="9525">
            <a:noFill/>
            <a:miter lim="800000"/>
            <a:headEnd/>
            <a:tailEnd/>
          </a:ln>
        </p:spPr>
        <p:txBody>
          <a:bodyPr wrap="square">
            <a:spAutoFit/>
          </a:bodyPr>
          <a:lstStyle/>
          <a:p>
            <a:pPr>
              <a:buFontTx/>
              <a:buNone/>
            </a:pPr>
            <a:r>
              <a:rPr lang="en-US" sz="1600" b="1" dirty="0">
                <a:solidFill>
                  <a:srgbClr val="002060"/>
                </a:solidFill>
              </a:rPr>
              <a:t>EOMS</a:t>
            </a:r>
          </a:p>
          <a:p>
            <a:pPr>
              <a:buFontTx/>
              <a:buNone/>
            </a:pPr>
            <a:r>
              <a:rPr lang="en-US" sz="1600" b="1" dirty="0">
                <a:solidFill>
                  <a:srgbClr val="002060"/>
                </a:solidFill>
              </a:rPr>
              <a:t> </a:t>
            </a:r>
            <a:endParaRPr lang="en-US" sz="1600" dirty="0"/>
          </a:p>
        </p:txBody>
      </p:sp>
      <p:sp>
        <p:nvSpPr>
          <p:cNvPr id="11" name="TextBox 22"/>
          <p:cNvSpPr txBox="1">
            <a:spLocks noChangeArrowheads="1"/>
          </p:cNvSpPr>
          <p:nvPr/>
        </p:nvSpPr>
        <p:spPr bwMode="auto">
          <a:xfrm>
            <a:off x="6265025" y="1642646"/>
            <a:ext cx="636896" cy="338554"/>
          </a:xfrm>
          <a:prstGeom prst="rect">
            <a:avLst/>
          </a:prstGeom>
          <a:noFill/>
          <a:ln w="9525">
            <a:noFill/>
            <a:miter lim="800000"/>
            <a:headEnd/>
            <a:tailEnd/>
          </a:ln>
        </p:spPr>
        <p:txBody>
          <a:bodyPr wrap="square">
            <a:spAutoFit/>
          </a:bodyPr>
          <a:lstStyle/>
          <a:p>
            <a:pPr>
              <a:buFontTx/>
              <a:buNone/>
            </a:pPr>
            <a:r>
              <a:rPr lang="en-US" sz="1600" b="1" dirty="0" smtClean="0">
                <a:solidFill>
                  <a:srgbClr val="0C0C0C"/>
                </a:solidFill>
              </a:rPr>
              <a:t>OGC</a:t>
            </a:r>
            <a:endParaRPr lang="en-US" sz="1600" b="1" dirty="0">
              <a:solidFill>
                <a:srgbClr val="0C0C0C"/>
              </a:solidFill>
            </a:endParaRPr>
          </a:p>
        </p:txBody>
      </p:sp>
      <p:sp>
        <p:nvSpPr>
          <p:cNvPr id="12" name="TextBox 23"/>
          <p:cNvSpPr txBox="1">
            <a:spLocks noChangeArrowheads="1"/>
          </p:cNvSpPr>
          <p:nvPr/>
        </p:nvSpPr>
        <p:spPr bwMode="auto">
          <a:xfrm>
            <a:off x="7345362" y="2057400"/>
            <a:ext cx="808038" cy="369332"/>
          </a:xfrm>
          <a:prstGeom prst="rect">
            <a:avLst/>
          </a:prstGeom>
          <a:noFill/>
          <a:ln w="9525">
            <a:noFill/>
            <a:miter lim="800000"/>
            <a:headEnd/>
            <a:tailEnd/>
          </a:ln>
        </p:spPr>
        <p:txBody>
          <a:bodyPr wrap="square">
            <a:spAutoFit/>
          </a:bodyPr>
          <a:lstStyle/>
          <a:p>
            <a:pPr>
              <a:buFontTx/>
              <a:buNone/>
            </a:pPr>
            <a:r>
              <a:rPr lang="en-US" b="1" dirty="0">
                <a:solidFill>
                  <a:srgbClr val="FF0000"/>
                </a:solidFill>
              </a:rPr>
              <a:t>SA</a:t>
            </a:r>
          </a:p>
        </p:txBody>
      </p:sp>
      <p:sp>
        <p:nvSpPr>
          <p:cNvPr id="13" name="TextBox 24"/>
          <p:cNvSpPr txBox="1">
            <a:spLocks noChangeArrowheads="1"/>
          </p:cNvSpPr>
          <p:nvPr/>
        </p:nvSpPr>
        <p:spPr bwMode="auto">
          <a:xfrm>
            <a:off x="7976192" y="1981200"/>
            <a:ext cx="601070" cy="338554"/>
          </a:xfrm>
          <a:prstGeom prst="rect">
            <a:avLst/>
          </a:prstGeom>
          <a:noFill/>
          <a:ln w="9525">
            <a:noFill/>
            <a:miter lim="800000"/>
            <a:headEnd/>
            <a:tailEnd/>
          </a:ln>
        </p:spPr>
        <p:txBody>
          <a:bodyPr wrap="square">
            <a:spAutoFit/>
          </a:bodyPr>
          <a:lstStyle/>
          <a:p>
            <a:pPr>
              <a:buFontTx/>
              <a:buNone/>
            </a:pPr>
            <a:r>
              <a:rPr lang="en-US" sz="1600" b="1" dirty="0" smtClean="0">
                <a:solidFill>
                  <a:srgbClr val="FFFF00"/>
                </a:solidFill>
              </a:rPr>
              <a:t>LNO</a:t>
            </a:r>
            <a:endParaRPr lang="en-US" sz="1600" b="1" dirty="0">
              <a:solidFill>
                <a:srgbClr val="FFFF00"/>
              </a:solidFill>
            </a:endParaRPr>
          </a:p>
        </p:txBody>
      </p:sp>
      <p:sp>
        <p:nvSpPr>
          <p:cNvPr id="14" name="TextBox 25"/>
          <p:cNvSpPr txBox="1">
            <a:spLocks noChangeArrowheads="1"/>
          </p:cNvSpPr>
          <p:nvPr/>
        </p:nvSpPr>
        <p:spPr bwMode="auto">
          <a:xfrm flipH="1">
            <a:off x="7021584" y="1383268"/>
            <a:ext cx="598416" cy="369332"/>
          </a:xfrm>
          <a:prstGeom prst="rect">
            <a:avLst/>
          </a:prstGeom>
          <a:noFill/>
          <a:ln w="9525">
            <a:noFill/>
            <a:miter lim="800000"/>
            <a:headEnd/>
            <a:tailEnd/>
          </a:ln>
        </p:spPr>
        <p:txBody>
          <a:bodyPr wrap="square">
            <a:spAutoFit/>
          </a:bodyPr>
          <a:lstStyle/>
          <a:p>
            <a:r>
              <a:rPr lang="en-US" b="1" dirty="0" smtClean="0">
                <a:solidFill>
                  <a:schemeClr val="tx2"/>
                </a:solidFill>
              </a:rPr>
              <a:t>IM</a:t>
            </a:r>
            <a:endParaRPr lang="en-US" b="1" dirty="0">
              <a:solidFill>
                <a:schemeClr val="tx2"/>
              </a:solidFill>
            </a:endParaRPr>
          </a:p>
        </p:txBody>
      </p:sp>
      <p:sp>
        <p:nvSpPr>
          <p:cNvPr id="15" name="TextBox 26"/>
          <p:cNvSpPr txBox="1">
            <a:spLocks noChangeArrowheads="1"/>
          </p:cNvSpPr>
          <p:nvPr/>
        </p:nvSpPr>
        <p:spPr bwMode="auto">
          <a:xfrm rot="3674547">
            <a:off x="6017585" y="1144839"/>
            <a:ext cx="1055572" cy="307777"/>
          </a:xfrm>
          <a:prstGeom prst="rect">
            <a:avLst/>
          </a:prstGeom>
          <a:noFill/>
          <a:ln w="9525">
            <a:noFill/>
            <a:miter lim="800000"/>
            <a:headEnd/>
            <a:tailEnd/>
          </a:ln>
        </p:spPr>
        <p:txBody>
          <a:bodyPr wrap="square">
            <a:spAutoFit/>
          </a:bodyPr>
          <a:lstStyle/>
          <a:p>
            <a:pPr algn="ctr">
              <a:buFontTx/>
              <a:buNone/>
            </a:pPr>
            <a:r>
              <a:rPr lang="en-US" sz="1400" b="1" dirty="0" smtClean="0">
                <a:solidFill>
                  <a:srgbClr val="E20000"/>
                </a:solidFill>
              </a:rPr>
              <a:t>Meetings</a:t>
            </a:r>
            <a:endParaRPr lang="en-US" sz="1400" b="1" dirty="0">
              <a:solidFill>
                <a:srgbClr val="E20000"/>
              </a:solidFill>
            </a:endParaRPr>
          </a:p>
        </p:txBody>
      </p:sp>
      <p:sp>
        <p:nvSpPr>
          <p:cNvPr id="16" name="TextBox 25"/>
          <p:cNvSpPr txBox="1">
            <a:spLocks noChangeArrowheads="1"/>
          </p:cNvSpPr>
          <p:nvPr/>
        </p:nvSpPr>
        <p:spPr bwMode="auto">
          <a:xfrm flipH="1">
            <a:off x="7580005" y="637401"/>
            <a:ext cx="725795" cy="276999"/>
          </a:xfrm>
          <a:prstGeom prst="rect">
            <a:avLst/>
          </a:prstGeom>
          <a:noFill/>
          <a:ln w="9525">
            <a:noFill/>
            <a:miter lim="800000"/>
            <a:headEnd/>
            <a:tailEnd/>
          </a:ln>
        </p:spPr>
        <p:txBody>
          <a:bodyPr wrap="square">
            <a:spAutoFit/>
          </a:bodyPr>
          <a:lstStyle/>
          <a:p>
            <a:r>
              <a:rPr lang="en-US" sz="1200" b="1" dirty="0" smtClean="0">
                <a:solidFill>
                  <a:srgbClr val="FF0000"/>
                </a:solidFill>
              </a:rPr>
              <a:t>DSNS</a:t>
            </a:r>
            <a:endParaRPr lang="en-US" sz="1200" b="1" dirty="0">
              <a:solidFill>
                <a:srgbClr val="FF0000"/>
              </a:solidFill>
            </a:endParaRPr>
          </a:p>
        </p:txBody>
      </p:sp>
      <p:sp>
        <p:nvSpPr>
          <p:cNvPr id="17" name="TextBox 16"/>
          <p:cNvSpPr txBox="1">
            <a:spLocks noChangeArrowheads="1"/>
          </p:cNvSpPr>
          <p:nvPr/>
        </p:nvSpPr>
        <p:spPr bwMode="auto">
          <a:xfrm>
            <a:off x="6906904" y="762000"/>
            <a:ext cx="636896" cy="338554"/>
          </a:xfrm>
          <a:prstGeom prst="rect">
            <a:avLst/>
          </a:prstGeom>
          <a:noFill/>
          <a:ln w="9525">
            <a:noFill/>
            <a:miter lim="800000"/>
            <a:headEnd/>
            <a:tailEnd/>
          </a:ln>
        </p:spPr>
        <p:txBody>
          <a:bodyPr wrap="square">
            <a:spAutoFit/>
          </a:bodyPr>
          <a:lstStyle/>
          <a:p>
            <a:pPr>
              <a:buFontTx/>
              <a:buNone/>
            </a:pPr>
            <a:r>
              <a:rPr lang="en-US" sz="1600" b="1" dirty="0" smtClean="0">
                <a:solidFill>
                  <a:srgbClr val="0C0C0C"/>
                </a:solidFill>
              </a:rPr>
              <a:t>CHO</a:t>
            </a:r>
            <a:endParaRPr lang="en-US" sz="1600" b="1" dirty="0">
              <a:solidFill>
                <a:srgbClr val="0C0C0C"/>
              </a:solidFill>
            </a:endParaRPr>
          </a:p>
        </p:txBody>
      </p:sp>
      <p:sp>
        <p:nvSpPr>
          <p:cNvPr id="18" name="Rectangle 17"/>
          <p:cNvSpPr/>
          <p:nvPr/>
        </p:nvSpPr>
        <p:spPr>
          <a:xfrm rot="3909097">
            <a:off x="7769321" y="1413366"/>
            <a:ext cx="841432" cy="369332"/>
          </a:xfrm>
          <a:prstGeom prst="rect">
            <a:avLst/>
          </a:prstGeom>
        </p:spPr>
        <p:txBody>
          <a:bodyPr wrap="square">
            <a:spAutoFit/>
          </a:bodyPr>
          <a:lstStyle/>
          <a:p>
            <a:pPr>
              <a:buFontTx/>
              <a:buNone/>
            </a:pPr>
            <a:r>
              <a:rPr lang="en-US" b="1" dirty="0" err="1" smtClean="0">
                <a:solidFill>
                  <a:srgbClr val="FFFF00"/>
                </a:solidFill>
              </a:rPr>
              <a:t>CofS</a:t>
            </a:r>
            <a:endParaRPr lang="en-US" b="1" dirty="0">
              <a:solidFill>
                <a:srgbClr val="FFFF00"/>
              </a:solidFill>
            </a:endParaRPr>
          </a:p>
        </p:txBody>
      </p:sp>
      <p:sp>
        <p:nvSpPr>
          <p:cNvPr id="19" name="TextBox 25"/>
          <p:cNvSpPr txBox="1">
            <a:spLocks noChangeArrowheads="1"/>
          </p:cNvSpPr>
          <p:nvPr/>
        </p:nvSpPr>
        <p:spPr bwMode="auto">
          <a:xfrm flipH="1">
            <a:off x="6259584" y="609600"/>
            <a:ext cx="598416" cy="369332"/>
          </a:xfrm>
          <a:prstGeom prst="rect">
            <a:avLst/>
          </a:prstGeom>
          <a:noFill/>
          <a:ln w="9525">
            <a:noFill/>
            <a:miter lim="800000"/>
            <a:headEnd/>
            <a:tailEnd/>
          </a:ln>
        </p:spPr>
        <p:txBody>
          <a:bodyPr wrap="square">
            <a:spAutoFit/>
          </a:bodyPr>
          <a:lstStyle/>
          <a:p>
            <a:r>
              <a:rPr lang="en-US" b="1" dirty="0" smtClean="0">
                <a:solidFill>
                  <a:schemeClr val="tx2"/>
                </a:solidFill>
              </a:rPr>
              <a:t>IAP</a:t>
            </a:r>
            <a:endParaRPr lang="en-US" b="1" dirty="0">
              <a:solidFill>
                <a:schemeClr val="tx2"/>
              </a:solidFill>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15962"/>
          </a:xfrm>
        </p:spPr>
        <p:txBody>
          <a:bodyPr/>
          <a:lstStyle/>
          <a:p>
            <a:r>
              <a:rPr lang="en-US" dirty="0" smtClean="0"/>
              <a:t>Incident Manager (IM)</a:t>
            </a:r>
            <a:endParaRPr lang="en-US" dirty="0"/>
          </a:p>
        </p:txBody>
      </p:sp>
      <p:sp>
        <p:nvSpPr>
          <p:cNvPr id="7" name="Content Placeholder 6"/>
          <p:cNvSpPr>
            <a:spLocks noGrp="1"/>
          </p:cNvSpPr>
          <p:nvPr>
            <p:ph idx="1"/>
          </p:nvPr>
        </p:nvSpPr>
        <p:spPr>
          <a:xfrm>
            <a:off x="457200" y="1066800"/>
            <a:ext cx="8382000" cy="5638800"/>
          </a:xfrm>
        </p:spPr>
        <p:txBody>
          <a:bodyPr/>
          <a:lstStyle/>
          <a:p>
            <a:pPr>
              <a:spcBef>
                <a:spcPct val="0"/>
              </a:spcBef>
            </a:pPr>
            <a:r>
              <a:rPr lang="en-US" b="0" dirty="0" smtClean="0"/>
              <a:t>Obtains approval to activate the Incident </a:t>
            </a:r>
          </a:p>
          <a:p>
            <a:pPr>
              <a:spcBef>
                <a:spcPct val="0"/>
              </a:spcBef>
              <a:buNone/>
            </a:pPr>
            <a:r>
              <a:rPr lang="en-US" b="0" dirty="0" smtClean="0"/>
              <a:t>      Management Structure.</a:t>
            </a:r>
          </a:p>
          <a:p>
            <a:pPr>
              <a:spcBef>
                <a:spcPct val="0"/>
              </a:spcBef>
            </a:pPr>
            <a:r>
              <a:rPr lang="en-US" b="0" dirty="0" smtClean="0"/>
              <a:t>Ensures relevant positions to support the level of response are filled with qualified personnel.  </a:t>
            </a:r>
          </a:p>
          <a:p>
            <a:pPr>
              <a:spcBef>
                <a:spcPct val="0"/>
              </a:spcBef>
            </a:pPr>
            <a:r>
              <a:rPr lang="en-US" b="0" dirty="0" smtClean="0"/>
              <a:t>Maintains overall situational awareness of the event and all deployed CDC resources.  </a:t>
            </a:r>
          </a:p>
          <a:p>
            <a:pPr>
              <a:spcBef>
                <a:spcPct val="0"/>
              </a:spcBef>
            </a:pPr>
            <a:r>
              <a:rPr lang="en-US" b="0" dirty="0" smtClean="0"/>
              <a:t>Obtains briefings on the incident and approves </a:t>
            </a:r>
          </a:p>
          <a:p>
            <a:pPr>
              <a:spcBef>
                <a:spcPct val="0"/>
              </a:spcBef>
              <a:buNone/>
            </a:pPr>
            <a:r>
              <a:rPr lang="en-US" b="0" dirty="0" smtClean="0"/>
              <a:t>      briefings to be presented to the agency director.</a:t>
            </a:r>
          </a:p>
          <a:p>
            <a:pPr>
              <a:spcBef>
                <a:spcPct val="0"/>
              </a:spcBef>
            </a:pPr>
            <a:r>
              <a:rPr lang="en-US" b="0" dirty="0" smtClean="0"/>
              <a:t>Maintains awareness of Director’s Critical </a:t>
            </a:r>
          </a:p>
          <a:p>
            <a:pPr>
              <a:spcBef>
                <a:spcPct val="0"/>
              </a:spcBef>
              <a:buNone/>
            </a:pPr>
            <a:r>
              <a:rPr lang="en-US" b="0" dirty="0" smtClean="0"/>
              <a:t>      Information Requirements (DCIR).</a:t>
            </a:r>
          </a:p>
          <a:p>
            <a:pPr>
              <a:spcBef>
                <a:spcPct val="0"/>
              </a:spcBef>
            </a:pPr>
            <a:r>
              <a:rPr lang="en-US" b="0" dirty="0" smtClean="0"/>
              <a:t>Briefs the Agency Director and key staff as required.</a:t>
            </a:r>
          </a:p>
          <a:p>
            <a:pPr>
              <a:spcBef>
                <a:spcPct val="0"/>
              </a:spcBef>
            </a:pPr>
            <a:r>
              <a:rPr lang="en-US" b="0" dirty="0" smtClean="0"/>
              <a:t>Approves the staff rhythm to be used during the event.</a:t>
            </a:r>
          </a:p>
          <a:p>
            <a:pPr>
              <a:spcBef>
                <a:spcPct val="0"/>
              </a:spcBef>
            </a:pPr>
            <a:r>
              <a:rPr lang="en-US" b="0" dirty="0" smtClean="0"/>
              <a:t>Establishes incident priorities; approves incident objectives.</a:t>
            </a:r>
          </a:p>
          <a:p>
            <a:pPr>
              <a:spcBef>
                <a:spcPct val="0"/>
              </a:spcBef>
            </a:pPr>
            <a:r>
              <a:rPr lang="en-US" b="0" dirty="0" smtClean="0"/>
              <a:t>Comes from the Primary Center responsible  for event.</a:t>
            </a:r>
          </a:p>
        </p:txBody>
      </p:sp>
      <p:pic>
        <p:nvPicPr>
          <p:cNvPr id="8" name="Picture 7" descr="CAPT Stephen C. Redd, M.D., CDC ICU Director"/>
          <p:cNvPicPr/>
          <p:nvPr/>
        </p:nvPicPr>
        <p:blipFill>
          <a:blip r:embed="rId3" cstate="print"/>
          <a:srcRect/>
          <a:stretch>
            <a:fillRect/>
          </a:stretch>
        </p:blipFill>
        <p:spPr bwMode="auto">
          <a:xfrm>
            <a:off x="7286625" y="304800"/>
            <a:ext cx="1476375" cy="1571625"/>
          </a:xfrm>
          <a:prstGeom prst="rect">
            <a:avLst/>
          </a:prstGeom>
          <a:noFill/>
          <a:ln w="9525">
            <a:noFill/>
            <a:miter lim="800000"/>
            <a:headEnd/>
            <a:tailEnd/>
          </a:ln>
        </p:spPr>
      </p:pic>
      <p:pic>
        <p:nvPicPr>
          <p:cNvPr id="9" name="Picture 8" descr="Scott Deitchman"/>
          <p:cNvPicPr/>
          <p:nvPr/>
        </p:nvPicPr>
        <p:blipFill>
          <a:blip r:embed="rId4" cstate="print"/>
          <a:srcRect/>
          <a:stretch>
            <a:fillRect/>
          </a:stretch>
        </p:blipFill>
        <p:spPr bwMode="auto">
          <a:xfrm>
            <a:off x="7391400" y="2971800"/>
            <a:ext cx="1371600" cy="1752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Chief Health / Science Officer</a:t>
            </a:r>
            <a:endParaRPr lang="en-US" dirty="0"/>
          </a:p>
        </p:txBody>
      </p:sp>
      <p:sp>
        <p:nvSpPr>
          <p:cNvPr id="7" name="Content Placeholder 6"/>
          <p:cNvSpPr>
            <a:spLocks noGrp="1"/>
          </p:cNvSpPr>
          <p:nvPr>
            <p:ph idx="1"/>
          </p:nvPr>
        </p:nvSpPr>
        <p:spPr>
          <a:xfrm>
            <a:off x="457200" y="1752600"/>
            <a:ext cx="8382000" cy="4191000"/>
          </a:xfrm>
        </p:spPr>
        <p:txBody>
          <a:bodyPr/>
          <a:lstStyle/>
          <a:p>
            <a:pPr>
              <a:spcBef>
                <a:spcPct val="0"/>
              </a:spcBef>
              <a:spcAft>
                <a:spcPct val="10000"/>
              </a:spcAft>
            </a:pPr>
            <a:r>
              <a:rPr lang="en-US" b="0" dirty="0" smtClean="0"/>
              <a:t>Oversees the Scientific/Technical Response.</a:t>
            </a:r>
          </a:p>
          <a:p>
            <a:pPr>
              <a:spcBef>
                <a:spcPct val="0"/>
              </a:spcBef>
              <a:spcAft>
                <a:spcPct val="10000"/>
              </a:spcAft>
            </a:pPr>
            <a:r>
              <a:rPr lang="en-US" b="0" dirty="0" smtClean="0"/>
              <a:t>Advises the IM on scientific and health issues.</a:t>
            </a:r>
          </a:p>
          <a:p>
            <a:pPr>
              <a:spcBef>
                <a:spcPct val="0"/>
              </a:spcBef>
              <a:spcAft>
                <a:spcPct val="10000"/>
              </a:spcAft>
            </a:pPr>
            <a:r>
              <a:rPr lang="en-US" b="0" dirty="0" smtClean="0"/>
              <a:t>Defines qualifications for various types of CDC staff that may be deployed to fulfill a mission assignment to assure that scientific qualifications are met prior to deployment.</a:t>
            </a:r>
          </a:p>
          <a:p>
            <a:pPr>
              <a:spcBef>
                <a:spcPct val="0"/>
              </a:spcBef>
              <a:spcAft>
                <a:spcPct val="10000"/>
              </a:spcAft>
            </a:pPr>
            <a:r>
              <a:rPr lang="en-US" b="0" dirty="0" smtClean="0"/>
              <a:t>Reviews media releases and other documents in the clearance process for scientific accuracy. </a:t>
            </a:r>
          </a:p>
          <a:p>
            <a:pPr>
              <a:spcBef>
                <a:spcPct val="0"/>
              </a:spcBef>
              <a:spcAft>
                <a:spcPct val="10000"/>
              </a:spcAft>
            </a:pPr>
            <a:r>
              <a:rPr lang="en-US" b="0" dirty="0" smtClean="0"/>
              <a:t>Receives reports of scientific information from SMEs in the Scientific Response Section (SRS) and from CDC field teams.</a:t>
            </a:r>
          </a:p>
          <a:p>
            <a:pPr>
              <a:spcBef>
                <a:spcPct val="0"/>
              </a:spcBef>
              <a:spcAft>
                <a:spcPct val="10000"/>
              </a:spcAft>
            </a:pPr>
            <a:r>
              <a:rPr lang="en-US" b="0" dirty="0" smtClean="0"/>
              <a:t>Provides additional health and science advice to the command staff as required. </a:t>
            </a:r>
          </a:p>
          <a:p>
            <a:endParaRPr lang="en-US" dirty="0"/>
          </a:p>
        </p:txBody>
      </p:sp>
      <p:pic>
        <p:nvPicPr>
          <p:cNvPr id="12" name="Picture 11" descr="Georgina Peacock"/>
          <p:cNvPicPr/>
          <p:nvPr/>
        </p:nvPicPr>
        <p:blipFill>
          <a:blip r:embed="rId3" cstate="print"/>
          <a:srcRect/>
          <a:stretch>
            <a:fillRect/>
          </a:stretch>
        </p:blipFill>
        <p:spPr bwMode="auto">
          <a:xfrm>
            <a:off x="914400" y="609600"/>
            <a:ext cx="1066800" cy="990600"/>
          </a:xfrm>
          <a:prstGeom prst="rect">
            <a:avLst/>
          </a:prstGeom>
          <a:noFill/>
          <a:ln w="9525">
            <a:noFill/>
            <a:miter lim="800000"/>
            <a:headEnd/>
            <a:tailEnd/>
          </a:ln>
        </p:spPr>
      </p:pic>
      <p:pic>
        <p:nvPicPr>
          <p:cNvPr id="13" name="Picture 12" descr="Anne Schuchat">
            <a:hlinkClick r:id="rId4"/>
          </p:cNvPr>
          <p:cNvPicPr/>
          <p:nvPr/>
        </p:nvPicPr>
        <p:blipFill>
          <a:blip r:embed="rId5" cstate="print"/>
          <a:srcRect/>
          <a:stretch>
            <a:fillRect/>
          </a:stretch>
        </p:blipFill>
        <p:spPr bwMode="auto">
          <a:xfrm>
            <a:off x="7086600" y="457200"/>
            <a:ext cx="1219200" cy="1676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3"/>
          <p:cNvSpPr>
            <a:spLocks noGrp="1"/>
          </p:cNvSpPr>
          <p:nvPr>
            <p:ph type="title"/>
          </p:nvPr>
        </p:nvSpPr>
        <p:spPr bwMode="auto">
          <a:xfrm>
            <a:off x="457200" y="152400"/>
            <a:ext cx="8229600" cy="609600"/>
          </a:xfrm>
          <a:noFill/>
          <a:ln>
            <a:miter lim="800000"/>
            <a:headEnd/>
            <a:tailEnd/>
          </a:ln>
        </p:spPr>
        <p:txBody>
          <a:bodyPr vert="horz" wrap="square" lIns="91440" tIns="45720" rIns="91440" bIns="45720" numCol="1" compatLnSpc="1">
            <a:prstTxWarp prst="textNoShape">
              <a:avLst/>
            </a:prstTxWarp>
          </a:bodyPr>
          <a:lstStyle/>
          <a:p>
            <a:r>
              <a:rPr lang="en-US" dirty="0" smtClean="0"/>
              <a:t>Scientific Response Section (SRS)</a:t>
            </a:r>
          </a:p>
        </p:txBody>
      </p:sp>
      <p:sp>
        <p:nvSpPr>
          <p:cNvPr id="5" name="Content Placeholder 4"/>
          <p:cNvSpPr>
            <a:spLocks noGrp="1"/>
          </p:cNvSpPr>
          <p:nvPr>
            <p:ph idx="1"/>
          </p:nvPr>
        </p:nvSpPr>
        <p:spPr>
          <a:xfrm>
            <a:off x="457200" y="3962400"/>
            <a:ext cx="8229600" cy="2514600"/>
          </a:xfrm>
        </p:spPr>
        <p:txBody>
          <a:bodyPr/>
          <a:lstStyle/>
          <a:p>
            <a:pPr>
              <a:lnSpc>
                <a:spcPts val="2000"/>
              </a:lnSpc>
              <a:spcAft>
                <a:spcPct val="20000"/>
              </a:spcAft>
              <a:defRPr/>
            </a:pPr>
            <a:r>
              <a:rPr lang="en-US" sz="2000" b="0" kern="0" dirty="0" smtClean="0"/>
              <a:t>Science based response SMEs (Subject Matter Experts)</a:t>
            </a:r>
          </a:p>
          <a:p>
            <a:pPr>
              <a:lnSpc>
                <a:spcPts val="2000"/>
              </a:lnSpc>
              <a:spcAft>
                <a:spcPct val="20000"/>
              </a:spcAft>
              <a:defRPr/>
            </a:pPr>
            <a:r>
              <a:rPr lang="en-US" sz="2000" b="0" kern="0" dirty="0" smtClean="0"/>
              <a:t>Provides technical guidance to IM in response to requests</a:t>
            </a:r>
          </a:p>
          <a:p>
            <a:pPr>
              <a:lnSpc>
                <a:spcPts val="2000"/>
              </a:lnSpc>
              <a:spcAft>
                <a:spcPct val="20000"/>
              </a:spcAft>
              <a:defRPr/>
            </a:pPr>
            <a:r>
              <a:rPr lang="en-US" sz="2000" b="0" kern="0" dirty="0" smtClean="0"/>
              <a:t>Coordinates to ensure response operations are scientifically based</a:t>
            </a:r>
          </a:p>
          <a:p>
            <a:pPr>
              <a:lnSpc>
                <a:spcPts val="2000"/>
              </a:lnSpc>
              <a:spcAft>
                <a:spcPct val="20000"/>
              </a:spcAft>
              <a:defRPr/>
            </a:pPr>
            <a:r>
              <a:rPr lang="en-US" sz="2000" b="0" kern="0" dirty="0" smtClean="0"/>
              <a:t>Prepares data and reports for the Incident Action Plan</a:t>
            </a:r>
          </a:p>
          <a:p>
            <a:pPr>
              <a:lnSpc>
                <a:spcPts val="2000"/>
              </a:lnSpc>
              <a:spcAft>
                <a:spcPct val="20000"/>
              </a:spcAft>
              <a:defRPr/>
            </a:pPr>
            <a:r>
              <a:rPr lang="en-US" sz="2000" b="0" kern="0" dirty="0" smtClean="0"/>
              <a:t>Develops and conducts scientific interventions/courses of action</a:t>
            </a:r>
          </a:p>
          <a:p>
            <a:pPr>
              <a:lnSpc>
                <a:spcPts val="2000"/>
              </a:lnSpc>
              <a:spcAft>
                <a:spcPct val="20000"/>
              </a:spcAft>
              <a:defRPr/>
            </a:pPr>
            <a:r>
              <a:rPr lang="en-US" sz="2000" b="0" kern="0" dirty="0" smtClean="0"/>
              <a:t>Can vary in size from individuals to teams to task forces</a:t>
            </a:r>
            <a:endParaRPr lang="en-US" sz="2000" b="0" dirty="0"/>
          </a:p>
        </p:txBody>
      </p:sp>
      <p:graphicFrame>
        <p:nvGraphicFramePr>
          <p:cNvPr id="8194" name="Object 3"/>
          <p:cNvGraphicFramePr>
            <a:graphicFrameLocks noChangeAspect="1"/>
          </p:cNvGraphicFramePr>
          <p:nvPr/>
        </p:nvGraphicFramePr>
        <p:xfrm>
          <a:off x="304800" y="762000"/>
          <a:ext cx="8534400" cy="2819400"/>
        </p:xfrm>
        <a:graphic>
          <a:graphicData uri="http://schemas.openxmlformats.org/presentationml/2006/ole">
            <mc:AlternateContent xmlns:mc="http://schemas.openxmlformats.org/markup-compatibility/2006">
              <mc:Choice xmlns:v="urn:schemas-microsoft-com:vml" Requires="v">
                <p:oleObj spid="_x0000_s147467" name="Visio" r:id="rId3" imgW="7133449" imgH="2332849" progId="">
                  <p:embed/>
                </p:oleObj>
              </mc:Choice>
              <mc:Fallback>
                <p:oleObj name="Visio" r:id="rId3" imgW="7133449" imgH="2332849"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762000"/>
                        <a:ext cx="8534400" cy="281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Chief of Staff</a:t>
            </a:r>
            <a:endParaRPr lang="en-US" dirty="0"/>
          </a:p>
        </p:txBody>
      </p:sp>
      <p:sp>
        <p:nvSpPr>
          <p:cNvPr id="7" name="Content Placeholder 6"/>
          <p:cNvSpPr>
            <a:spLocks noGrp="1"/>
          </p:cNvSpPr>
          <p:nvPr>
            <p:ph idx="1"/>
          </p:nvPr>
        </p:nvSpPr>
        <p:spPr>
          <a:xfrm>
            <a:off x="838200" y="2743201"/>
            <a:ext cx="7620000" cy="3124199"/>
          </a:xfrm>
        </p:spPr>
        <p:txBody>
          <a:bodyPr/>
          <a:lstStyle/>
          <a:p>
            <a:pPr>
              <a:spcBef>
                <a:spcPct val="0"/>
              </a:spcBef>
              <a:spcAft>
                <a:spcPct val="10000"/>
              </a:spcAft>
            </a:pPr>
            <a:r>
              <a:rPr lang="en-US" b="0" dirty="0" smtClean="0"/>
              <a:t>Supervises and coordinates the details of the CDC IMS response. </a:t>
            </a:r>
          </a:p>
          <a:p>
            <a:pPr>
              <a:spcBef>
                <a:spcPct val="0"/>
              </a:spcBef>
              <a:spcAft>
                <a:spcPct val="10000"/>
              </a:spcAft>
            </a:pPr>
            <a:r>
              <a:rPr lang="en-US" b="0" dirty="0" smtClean="0"/>
              <a:t>Ensures the staff provides the IM updated estimates and plans for future actions.</a:t>
            </a:r>
          </a:p>
          <a:p>
            <a:pPr>
              <a:spcBef>
                <a:spcPct val="0"/>
              </a:spcBef>
              <a:spcAft>
                <a:spcPct val="10000"/>
              </a:spcAft>
            </a:pPr>
            <a:r>
              <a:rPr lang="en-US" b="0" dirty="0" smtClean="0"/>
              <a:t>Supervises the staff’s synchronization. </a:t>
            </a:r>
          </a:p>
          <a:p>
            <a:pPr>
              <a:spcBef>
                <a:spcPct val="0"/>
              </a:spcBef>
              <a:spcAft>
                <a:spcPct val="10000"/>
              </a:spcAft>
            </a:pPr>
            <a:r>
              <a:rPr lang="en-US" b="0" dirty="0" smtClean="0"/>
              <a:t>Supervises information flow in and out of the staff.</a:t>
            </a:r>
          </a:p>
          <a:p>
            <a:pPr>
              <a:spcBef>
                <a:spcPct val="0"/>
              </a:spcBef>
              <a:spcAft>
                <a:spcPct val="10000"/>
              </a:spcAft>
            </a:pPr>
            <a:r>
              <a:rPr lang="en-US" b="0" dirty="0" smtClean="0"/>
              <a:t>Oversees the General Staff support sections. </a:t>
            </a:r>
          </a:p>
          <a:p>
            <a:endParaRPr lang="en-US" dirty="0"/>
          </a:p>
        </p:txBody>
      </p:sp>
      <p:pic>
        <p:nvPicPr>
          <p:cNvPr id="8" name="Picture 7" descr="Toby Crafton">
            <a:hlinkClick r:id="rId3"/>
          </p:cNvPr>
          <p:cNvPicPr/>
          <p:nvPr/>
        </p:nvPicPr>
        <p:blipFill>
          <a:blip r:embed="rId4" cstate="print"/>
          <a:srcRect/>
          <a:stretch>
            <a:fillRect/>
          </a:stretch>
        </p:blipFill>
        <p:spPr bwMode="auto">
          <a:xfrm>
            <a:off x="1447800" y="685800"/>
            <a:ext cx="1143000" cy="1676400"/>
          </a:xfrm>
          <a:prstGeom prst="rect">
            <a:avLst/>
          </a:prstGeom>
          <a:noFill/>
          <a:ln w="9525">
            <a:noFill/>
            <a:miter lim="800000"/>
            <a:headEnd/>
            <a:tailEnd/>
          </a:ln>
        </p:spPr>
      </p:pic>
      <p:pic>
        <p:nvPicPr>
          <p:cNvPr id="9" name="Picture 4" descr="Phil Navin"/>
          <p:cNvPicPr>
            <a:picLocks noChangeAspect="1" noChangeArrowheads="1"/>
          </p:cNvPicPr>
          <p:nvPr/>
        </p:nvPicPr>
        <p:blipFill>
          <a:blip r:embed="rId5" cstate="print"/>
          <a:srcRect/>
          <a:stretch>
            <a:fillRect/>
          </a:stretch>
        </p:blipFill>
        <p:spPr bwMode="auto">
          <a:xfrm>
            <a:off x="6324600" y="762000"/>
            <a:ext cx="1533525" cy="1628775"/>
          </a:xfrm>
          <a:prstGeom prst="rect">
            <a:avLst/>
          </a:prstGeom>
          <a:noFill/>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3"/>
          <p:cNvSpPr>
            <a:spLocks noGrp="1"/>
          </p:cNvSpPr>
          <p:nvPr>
            <p:ph type="title"/>
          </p:nvPr>
        </p:nvSpPr>
        <p:spPr bwMode="auto">
          <a:xfrm>
            <a:off x="457200" y="-381000"/>
            <a:ext cx="8229600" cy="1143000"/>
          </a:xfrm>
          <a:noFill/>
          <a:ln>
            <a:miter lim="800000"/>
            <a:headEnd/>
            <a:tailEnd/>
          </a:ln>
        </p:spPr>
        <p:txBody>
          <a:bodyPr vert="horz" wrap="square" lIns="91440" tIns="45720" rIns="91440" bIns="45720" numCol="1" compatLnSpc="1">
            <a:prstTxWarp prst="textNoShape">
              <a:avLst/>
            </a:prstTxWarp>
          </a:bodyPr>
          <a:lstStyle/>
          <a:p>
            <a:r>
              <a:rPr lang="en-US" smtClean="0"/>
              <a:t>General Staff</a:t>
            </a:r>
          </a:p>
        </p:txBody>
      </p:sp>
      <p:sp>
        <p:nvSpPr>
          <p:cNvPr id="5" name="Content Placeholder 4"/>
          <p:cNvSpPr>
            <a:spLocks noGrp="1"/>
          </p:cNvSpPr>
          <p:nvPr>
            <p:ph idx="1"/>
          </p:nvPr>
        </p:nvSpPr>
        <p:spPr>
          <a:xfrm>
            <a:off x="609600" y="2667000"/>
            <a:ext cx="8229600" cy="3276600"/>
          </a:xfrm>
        </p:spPr>
        <p:txBody>
          <a:bodyPr/>
          <a:lstStyle/>
          <a:p>
            <a:pPr>
              <a:lnSpc>
                <a:spcPts val="2600"/>
              </a:lnSpc>
              <a:spcAft>
                <a:spcPct val="20000"/>
              </a:spcAft>
              <a:buNone/>
              <a:defRPr/>
            </a:pPr>
            <a:r>
              <a:rPr lang="en-US" b="0" kern="0" dirty="0" smtClean="0"/>
              <a:t>Supports the scientific response for the incident</a:t>
            </a:r>
            <a:endParaRPr lang="en-US" sz="2000" b="0" dirty="0" smtClean="0"/>
          </a:p>
          <a:p>
            <a:pPr>
              <a:lnSpc>
                <a:spcPts val="2600"/>
              </a:lnSpc>
              <a:spcAft>
                <a:spcPct val="20000"/>
              </a:spcAft>
              <a:defRPr/>
            </a:pPr>
            <a:r>
              <a:rPr lang="en-US" sz="2000" b="0" dirty="0" smtClean="0"/>
              <a:t>Provides Public Health messaging to the public</a:t>
            </a:r>
            <a:endParaRPr lang="en-US" sz="2000" b="0" kern="0" dirty="0" smtClean="0"/>
          </a:p>
          <a:p>
            <a:pPr>
              <a:lnSpc>
                <a:spcPts val="2600"/>
              </a:lnSpc>
              <a:spcAft>
                <a:spcPct val="20000"/>
              </a:spcAft>
              <a:defRPr/>
            </a:pPr>
            <a:r>
              <a:rPr lang="en-US" sz="2000" b="0" dirty="0" smtClean="0"/>
              <a:t>Manages the CDC emergency operations center (EOC)</a:t>
            </a:r>
          </a:p>
          <a:p>
            <a:pPr>
              <a:lnSpc>
                <a:spcPts val="2600"/>
              </a:lnSpc>
              <a:spcAft>
                <a:spcPct val="20000"/>
              </a:spcAft>
              <a:defRPr/>
            </a:pPr>
            <a:r>
              <a:rPr lang="en-US" sz="2000" b="0" dirty="0" smtClean="0"/>
              <a:t>Prepares and publishes CDC Incident Action Plans (IAPs) and Situation Reports (SITREPs)</a:t>
            </a:r>
          </a:p>
          <a:p>
            <a:pPr>
              <a:lnSpc>
                <a:spcPts val="2600"/>
              </a:lnSpc>
              <a:spcAft>
                <a:spcPct val="20000"/>
              </a:spcAft>
              <a:defRPr/>
            </a:pPr>
            <a:r>
              <a:rPr lang="en-US" sz="2000" b="0" kern="0" dirty="0" smtClean="0"/>
              <a:t>Provides logistical and financial support for the incident response </a:t>
            </a:r>
          </a:p>
          <a:p>
            <a:pPr>
              <a:lnSpc>
                <a:spcPts val="2600"/>
              </a:lnSpc>
              <a:spcAft>
                <a:spcPct val="20000"/>
              </a:spcAft>
              <a:defRPr/>
            </a:pPr>
            <a:r>
              <a:rPr lang="en-US" sz="2000" b="0" kern="0" dirty="0" smtClean="0"/>
              <a:t>Resources personnel and staffing for the incident response</a:t>
            </a:r>
            <a:endParaRPr lang="en-US" sz="2000" b="0" dirty="0" smtClean="0"/>
          </a:p>
          <a:p>
            <a:pPr>
              <a:lnSpc>
                <a:spcPts val="2600"/>
              </a:lnSpc>
              <a:spcAft>
                <a:spcPct val="20000"/>
              </a:spcAft>
              <a:defRPr/>
            </a:pPr>
            <a:r>
              <a:rPr lang="en-US" sz="2000" b="0" dirty="0" smtClean="0"/>
              <a:t>Improves Situational Awareness by integrating and managing critical information</a:t>
            </a:r>
          </a:p>
        </p:txBody>
      </p:sp>
      <p:graphicFrame>
        <p:nvGraphicFramePr>
          <p:cNvPr id="7170" name="Object 4"/>
          <p:cNvGraphicFramePr>
            <a:graphicFrameLocks noChangeAspect="1"/>
          </p:cNvGraphicFramePr>
          <p:nvPr/>
        </p:nvGraphicFramePr>
        <p:xfrm>
          <a:off x="304800" y="152400"/>
          <a:ext cx="8534400" cy="2362200"/>
        </p:xfrm>
        <a:graphic>
          <a:graphicData uri="http://schemas.openxmlformats.org/presentationml/2006/ole">
            <mc:AlternateContent xmlns:mc="http://schemas.openxmlformats.org/markup-compatibility/2006">
              <mc:Choice xmlns:v="urn:schemas-microsoft-com:vml" Requires="v">
                <p:oleObj spid="_x0000_s121867" name="Visio" r:id="rId4" imgW="7121545" imgH="2663913" progId="">
                  <p:embed/>
                </p:oleObj>
              </mc:Choice>
              <mc:Fallback>
                <p:oleObj name="Visio" r:id="rId4" imgW="7121545" imgH="2663913"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2400"/>
                        <a:ext cx="8534400" cy="2362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5" descr="Maples Rze Rilling.JPG"/>
          <p:cNvPicPr>
            <a:picLocks noChangeAspect="1"/>
          </p:cNvPicPr>
          <p:nvPr/>
        </p:nvPicPr>
        <p:blipFill>
          <a:blip r:embed="rId6" cstate="print"/>
          <a:stretch>
            <a:fillRect/>
          </a:stretch>
        </p:blipFill>
        <p:spPr>
          <a:xfrm>
            <a:off x="6324600" y="304800"/>
            <a:ext cx="1905000" cy="1428750"/>
          </a:xfrm>
          <a:prstGeom prst="rect">
            <a:avLst/>
          </a:prstGeom>
        </p:spPr>
      </p:pic>
      <p:pic>
        <p:nvPicPr>
          <p:cNvPr id="7" name="Picture 6" descr="Dave Brief Plans Team Room.JPG"/>
          <p:cNvPicPr>
            <a:picLocks noChangeAspect="1"/>
          </p:cNvPicPr>
          <p:nvPr/>
        </p:nvPicPr>
        <p:blipFill>
          <a:blip r:embed="rId7" cstate="print"/>
          <a:stretch>
            <a:fillRect/>
          </a:stretch>
        </p:blipFill>
        <p:spPr>
          <a:xfrm>
            <a:off x="990600" y="304800"/>
            <a:ext cx="1905000" cy="1428750"/>
          </a:xfrm>
          <a:prstGeom prst="rect">
            <a:avLst/>
          </a:prstGeom>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04800" y="533400"/>
            <a:ext cx="8610600" cy="685800"/>
          </a:xfrm>
        </p:spPr>
        <p:txBody>
          <a:bodyPr/>
          <a:lstStyle/>
          <a:p>
            <a:pPr algn="ctr" eaLnBrk="1" hangingPunct="1">
              <a:lnSpc>
                <a:spcPct val="80000"/>
              </a:lnSpc>
            </a:pPr>
            <a:r>
              <a:rPr lang="en-US" sz="3200" b="1" dirty="0" smtClean="0">
                <a:solidFill>
                  <a:srgbClr val="FFC000"/>
                </a:solidFill>
              </a:rPr>
              <a:t>CDC’s Emergency Operations Center</a:t>
            </a:r>
          </a:p>
        </p:txBody>
      </p:sp>
      <p:sp>
        <p:nvSpPr>
          <p:cNvPr id="16387" name="Rectangle 3"/>
          <p:cNvSpPr>
            <a:spLocks noGrp="1" noChangeArrowheads="1"/>
          </p:cNvSpPr>
          <p:nvPr>
            <p:ph type="body" sz="half" idx="1"/>
          </p:nvPr>
        </p:nvSpPr>
        <p:spPr>
          <a:xfrm>
            <a:off x="304800" y="1295400"/>
            <a:ext cx="8534400" cy="1828800"/>
          </a:xfrm>
        </p:spPr>
        <p:txBody>
          <a:bodyPr/>
          <a:lstStyle/>
          <a:p>
            <a:pPr>
              <a:lnSpc>
                <a:spcPct val="85000"/>
              </a:lnSpc>
              <a:spcBef>
                <a:spcPct val="100000"/>
              </a:spcBef>
              <a:buSzPct val="70000"/>
              <a:buFont typeface="Wingdings" pitchFamily="2" charset="2"/>
              <a:buChar char="q"/>
            </a:pPr>
            <a:r>
              <a:rPr lang="en-US" sz="2200" b="1" dirty="0" smtClean="0">
                <a:solidFill>
                  <a:schemeClr val="bg2"/>
                </a:solidFill>
              </a:rPr>
              <a:t>Managed by the OPHPR Division of Emergency Operations </a:t>
            </a:r>
          </a:p>
          <a:p>
            <a:pPr>
              <a:lnSpc>
                <a:spcPct val="85000"/>
              </a:lnSpc>
              <a:spcBef>
                <a:spcPct val="100000"/>
              </a:spcBef>
              <a:buSzPct val="70000"/>
              <a:buFont typeface="Wingdings" pitchFamily="2" charset="2"/>
              <a:buChar char="q"/>
            </a:pPr>
            <a:r>
              <a:rPr lang="en-US" sz="2200" b="1" dirty="0" smtClean="0">
                <a:solidFill>
                  <a:schemeClr val="bg2"/>
                </a:solidFill>
              </a:rPr>
              <a:t>Functions as CDC’s command center for coordinating emergency responses to domestic and international public health threats</a:t>
            </a:r>
          </a:p>
          <a:p>
            <a:pPr lvl="1" eaLnBrk="1" hangingPunct="1">
              <a:buFont typeface="Wingdings" pitchFamily="2" charset="2"/>
              <a:buNone/>
            </a:pPr>
            <a:endParaRPr lang="en-US" sz="2000" dirty="0" smtClean="0"/>
          </a:p>
        </p:txBody>
      </p:sp>
      <p:pic>
        <p:nvPicPr>
          <p:cNvPr id="8" name="Picture 6"/>
          <p:cNvPicPr>
            <a:picLocks noChangeAspect="1" noChangeArrowheads="1"/>
          </p:cNvPicPr>
          <p:nvPr/>
        </p:nvPicPr>
        <p:blipFill>
          <a:blip r:embed="rId3" cstate="print"/>
          <a:srcRect/>
          <a:stretch>
            <a:fillRect/>
          </a:stretch>
        </p:blipFill>
        <p:spPr bwMode="auto">
          <a:xfrm>
            <a:off x="5638801" y="3276599"/>
            <a:ext cx="3124200" cy="2959769"/>
          </a:xfrm>
          <a:prstGeom prst="rect">
            <a:avLst/>
          </a:prstGeom>
          <a:ln>
            <a:noFill/>
          </a:ln>
          <a:effectLst>
            <a:softEdge rad="112500"/>
          </a:effectLst>
        </p:spPr>
      </p:pic>
      <p:sp>
        <p:nvSpPr>
          <p:cNvPr id="7" name="TextBox 6"/>
          <p:cNvSpPr txBox="1"/>
          <p:nvPr/>
        </p:nvSpPr>
        <p:spPr>
          <a:xfrm>
            <a:off x="304800" y="3041419"/>
            <a:ext cx="5334000" cy="3359381"/>
          </a:xfrm>
          <a:prstGeom prst="rect">
            <a:avLst/>
          </a:prstGeom>
          <a:noFill/>
        </p:spPr>
        <p:txBody>
          <a:bodyPr wrap="square" rtlCol="0">
            <a:spAutoFit/>
          </a:bodyPr>
          <a:lstStyle/>
          <a:p>
            <a:pPr marL="347472" indent="-347472">
              <a:lnSpc>
                <a:spcPct val="85000"/>
              </a:lnSpc>
              <a:spcBef>
                <a:spcPct val="100000"/>
              </a:spcBef>
              <a:buClr>
                <a:srgbClr val="FFC000"/>
              </a:buClr>
              <a:buSzPct val="70000"/>
              <a:buFont typeface="Wingdings" pitchFamily="2" charset="2"/>
              <a:buChar char="q"/>
            </a:pPr>
            <a:r>
              <a:rPr lang="en-US" sz="2200" b="1" dirty="0" smtClean="0">
                <a:solidFill>
                  <a:schemeClr val="bg2"/>
                </a:solidFill>
              </a:rPr>
              <a:t>Staffed 24/7/365 to provide worldwide situational awareness</a:t>
            </a:r>
          </a:p>
          <a:p>
            <a:pPr marL="347472" indent="-347472">
              <a:lnSpc>
                <a:spcPct val="85000"/>
              </a:lnSpc>
              <a:spcBef>
                <a:spcPct val="100000"/>
              </a:spcBef>
              <a:buClr>
                <a:srgbClr val="FFC000"/>
              </a:buClr>
              <a:buSzPct val="70000"/>
              <a:buFont typeface="Wingdings" pitchFamily="2" charset="2"/>
              <a:buChar char="q"/>
            </a:pPr>
            <a:r>
              <a:rPr lang="en-US" sz="2200" b="1" dirty="0" smtClean="0">
                <a:solidFill>
                  <a:schemeClr val="bg2"/>
                </a:solidFill>
              </a:rPr>
              <a:t>Coordinates CDC’s preparedness, assessment, response, recovery, and evaluation for public health emergencies</a:t>
            </a:r>
          </a:p>
          <a:p>
            <a:pPr marL="347472" indent="-347472">
              <a:lnSpc>
                <a:spcPct val="85000"/>
              </a:lnSpc>
              <a:spcBef>
                <a:spcPct val="100000"/>
              </a:spcBef>
              <a:buClr>
                <a:srgbClr val="FFC000"/>
              </a:buClr>
              <a:buSzPct val="70000"/>
              <a:buFont typeface="Wingdings" pitchFamily="2" charset="2"/>
              <a:buChar char="q"/>
            </a:pPr>
            <a:r>
              <a:rPr lang="en-US" sz="2200" b="1" dirty="0" smtClean="0">
                <a:solidFill>
                  <a:schemeClr val="bg2"/>
                </a:solidFill>
              </a:rPr>
              <a:t>Serves as the central point of contact for state agencies reporting potential public health threats to CDC</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15962"/>
            <a:ext cx="8229600" cy="731838"/>
          </a:xfrm>
        </p:spPr>
        <p:txBody>
          <a:bodyPr/>
          <a:lstStyle/>
          <a:p>
            <a:r>
              <a:rPr lang="en-US" dirty="0" smtClean="0"/>
              <a:t>                                  Our Agenda</a:t>
            </a:r>
            <a:endParaRPr lang="en-US" dirty="0"/>
          </a:p>
        </p:txBody>
      </p:sp>
      <p:sp>
        <p:nvSpPr>
          <p:cNvPr id="7" name="Content Placeholder 6"/>
          <p:cNvSpPr>
            <a:spLocks noGrp="1"/>
          </p:cNvSpPr>
          <p:nvPr>
            <p:ph idx="1"/>
          </p:nvPr>
        </p:nvSpPr>
        <p:spPr>
          <a:xfrm>
            <a:off x="2743200" y="1600200"/>
            <a:ext cx="6172200" cy="2819400"/>
          </a:xfrm>
        </p:spPr>
        <p:txBody>
          <a:bodyPr/>
          <a:lstStyle/>
          <a:p>
            <a:pPr marL="457200" indent="-457200">
              <a:buSzPct val="100000"/>
            </a:pPr>
            <a:r>
              <a:rPr lang="en-US" dirty="0" smtClean="0">
                <a:solidFill>
                  <a:schemeClr val="bg1"/>
                </a:solidFill>
              </a:rPr>
              <a:t>National Incident Management System </a:t>
            </a:r>
          </a:p>
          <a:p>
            <a:pPr marL="457200" indent="-457200">
              <a:buSzPct val="100000"/>
            </a:pPr>
            <a:r>
              <a:rPr lang="en-US" dirty="0" smtClean="0">
                <a:solidFill>
                  <a:schemeClr val="bg1"/>
                </a:solidFill>
              </a:rPr>
              <a:t>Federal Guidance</a:t>
            </a:r>
          </a:p>
          <a:p>
            <a:pPr marL="457200" indent="-457200">
              <a:buSzPct val="100000"/>
            </a:pPr>
            <a:r>
              <a:rPr lang="en-US" dirty="0">
                <a:solidFill>
                  <a:schemeClr val="bg1"/>
                </a:solidFill>
              </a:rPr>
              <a:t>CDC Incident Management System</a:t>
            </a:r>
          </a:p>
          <a:p>
            <a:pPr marL="457200" indent="-457200">
              <a:buSzPct val="100000"/>
            </a:pPr>
            <a:r>
              <a:rPr lang="en-US" dirty="0" smtClean="0">
                <a:solidFill>
                  <a:schemeClr val="bg1"/>
                </a:solidFill>
              </a:rPr>
              <a:t>CDC Incident Response Process</a:t>
            </a:r>
          </a:p>
          <a:p>
            <a:pPr marL="457200" indent="-457200">
              <a:buSzPct val="100000"/>
            </a:pPr>
            <a:r>
              <a:rPr lang="en-US" dirty="0" smtClean="0">
                <a:solidFill>
                  <a:schemeClr val="bg1"/>
                </a:solidFill>
              </a:rPr>
              <a:t>CDC Incident Response Structure</a:t>
            </a:r>
          </a:p>
          <a:p>
            <a:pPr marL="457200" indent="-457200">
              <a:buSzPct val="100000"/>
            </a:pPr>
            <a:r>
              <a:rPr lang="en-US" dirty="0" smtClean="0">
                <a:solidFill>
                  <a:schemeClr val="bg1"/>
                </a:solidFill>
              </a:rPr>
              <a:t>CDC Emergency Operations Center</a:t>
            </a:r>
            <a:endParaRPr lang="en-US" dirty="0" smtClean="0"/>
          </a:p>
        </p:txBody>
      </p:sp>
      <p:pic>
        <p:nvPicPr>
          <p:cNvPr id="6" name="Picture 8" descr="http://t0.gstatic.com/images?q=tbn:ANd9GcQR2kijlPEcGeeQeDCH7H3ka8cJu757Uy_3Ms2m6CvjmlnXAyjkaU3Ss-Ni"/>
          <p:cNvPicPr preferRelativeResize="0">
            <a:picLocks noChangeArrowheads="1"/>
          </p:cNvPicPr>
          <p:nvPr/>
        </p:nvPicPr>
        <p:blipFill>
          <a:blip r:embed="rId4" cstate="print"/>
          <a:srcRect/>
          <a:stretch>
            <a:fillRect/>
          </a:stretch>
        </p:blipFill>
        <p:spPr bwMode="auto">
          <a:xfrm>
            <a:off x="533400" y="685800"/>
            <a:ext cx="1789176" cy="2286000"/>
          </a:xfrm>
          <a:prstGeom prst="rect">
            <a:avLst/>
          </a:prstGeom>
          <a:noFill/>
        </p:spPr>
      </p:pic>
      <p:graphicFrame>
        <p:nvGraphicFramePr>
          <p:cNvPr id="61441" name="Object 1"/>
          <p:cNvGraphicFramePr>
            <a:graphicFrameLocks noChangeAspect="1"/>
          </p:cNvGraphicFramePr>
          <p:nvPr/>
        </p:nvGraphicFramePr>
        <p:xfrm>
          <a:off x="4056062" y="4191000"/>
          <a:ext cx="4783138" cy="2145707"/>
        </p:xfrm>
        <a:graphic>
          <a:graphicData uri="http://schemas.openxmlformats.org/presentationml/2006/ole">
            <mc:AlternateContent xmlns:mc="http://schemas.openxmlformats.org/markup-compatibility/2006">
              <mc:Choice xmlns:v="urn:schemas-microsoft-com:vml" Requires="v">
                <p:oleObj spid="_x0000_s61459" name="Visio" r:id="rId5" imgW="9868408" imgH="4422648" progId="">
                  <p:embed/>
                </p:oleObj>
              </mc:Choice>
              <mc:Fallback>
                <p:oleObj name="Visio" r:id="rId5" imgW="9868408" imgH="4422648" progId="">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6062" y="4191000"/>
                        <a:ext cx="4783138" cy="21457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42" name="Object 2"/>
          <p:cNvGraphicFramePr>
            <a:graphicFrameLocks noChangeAspect="1"/>
          </p:cNvGraphicFramePr>
          <p:nvPr/>
        </p:nvGraphicFramePr>
        <p:xfrm>
          <a:off x="381000" y="4648200"/>
          <a:ext cx="2755900" cy="1768772"/>
        </p:xfrm>
        <a:graphic>
          <a:graphicData uri="http://schemas.openxmlformats.org/presentationml/2006/ole">
            <mc:AlternateContent xmlns:mc="http://schemas.openxmlformats.org/markup-compatibility/2006">
              <mc:Choice xmlns:v="urn:schemas-microsoft-com:vml" Requires="v">
                <p:oleObj spid="_x0000_s61460" name="Visio" r:id="rId7" imgW="15225218" imgH="9415419" progId="">
                  <p:embed/>
                </p:oleObj>
              </mc:Choice>
              <mc:Fallback>
                <p:oleObj name="Visio" r:id="rId7" imgW="15225218" imgH="9415419" progId="">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4648200"/>
                        <a:ext cx="2755900" cy="17687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229600" cy="685800"/>
          </a:xfrm>
        </p:spPr>
        <p:txBody>
          <a:bodyPr/>
          <a:lstStyle/>
          <a:p>
            <a:pPr defTabSz="950913"/>
            <a:r>
              <a:rPr lang="en-US" dirty="0" smtClean="0">
                <a:effectLst>
                  <a:outerShdw blurRad="38100" dist="38100" dir="2700000" algn="tl">
                    <a:srgbClr val="000000">
                      <a:alpha val="43137"/>
                    </a:srgbClr>
                  </a:outerShdw>
                </a:effectLst>
              </a:rPr>
              <a:t>Establish Pre-event Information Flow</a:t>
            </a:r>
            <a:endParaRPr lang="en-US"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457200" y="990600"/>
            <a:ext cx="8229600" cy="5638800"/>
          </a:xfrm>
        </p:spPr>
        <p:txBody>
          <a:bodyPr/>
          <a:lstStyle/>
          <a:p>
            <a:pPr marL="342900" lvl="1" indent="-342900">
              <a:buSzPct val="70000"/>
              <a:buFont typeface="Wingdings" pitchFamily="2" charset="2"/>
              <a:buChar char="q"/>
            </a:pPr>
            <a:r>
              <a:rPr lang="en-US" sz="2200" dirty="0" smtClean="0"/>
              <a:t>Develop routine daily information systems</a:t>
            </a:r>
          </a:p>
          <a:p>
            <a:pPr lvl="1"/>
            <a:r>
              <a:rPr lang="en-US" sz="1800" dirty="0" smtClean="0"/>
              <a:t>Daily reports</a:t>
            </a:r>
          </a:p>
          <a:p>
            <a:pPr lvl="1"/>
            <a:r>
              <a:rPr lang="en-US" sz="1800" dirty="0" smtClean="0"/>
              <a:t>Executive summaries</a:t>
            </a:r>
          </a:p>
          <a:p>
            <a:pPr lvl="1"/>
            <a:r>
              <a:rPr lang="en-US" sz="1800" dirty="0" smtClean="0"/>
              <a:t>Classified and unclassified briefings</a:t>
            </a:r>
          </a:p>
          <a:p>
            <a:pPr marL="342900" lvl="1" indent="-342900">
              <a:buSzPct val="70000"/>
              <a:buFont typeface="Wingdings" pitchFamily="2" charset="2"/>
              <a:buChar char="q"/>
            </a:pPr>
            <a:r>
              <a:rPr lang="en-US" sz="2200" dirty="0" smtClean="0"/>
              <a:t>Develop “alert” messaging systems</a:t>
            </a:r>
          </a:p>
          <a:p>
            <a:pPr lvl="1"/>
            <a:r>
              <a:rPr lang="en-US" sz="1800" dirty="0" smtClean="0"/>
              <a:t>Spot Reports (SPOTREPs)</a:t>
            </a:r>
          </a:p>
          <a:p>
            <a:pPr lvl="1"/>
            <a:r>
              <a:rPr lang="en-US" sz="1800" dirty="0" smtClean="0"/>
              <a:t>201 Reports – early notification</a:t>
            </a:r>
          </a:p>
          <a:p>
            <a:pPr lvl="1"/>
            <a:r>
              <a:rPr lang="en-US" sz="1800" dirty="0" smtClean="0"/>
              <a:t>Phone and email</a:t>
            </a:r>
          </a:p>
          <a:p>
            <a:pPr marL="342900" lvl="1" indent="-342900">
              <a:buSzPct val="70000"/>
              <a:buFont typeface="Wingdings" pitchFamily="2" charset="2"/>
              <a:buChar char="q"/>
            </a:pPr>
            <a:r>
              <a:rPr lang="en-US" sz="2200" dirty="0" smtClean="0"/>
              <a:t>Develop “follow-up” reporting</a:t>
            </a:r>
          </a:p>
          <a:p>
            <a:pPr lvl="1"/>
            <a:r>
              <a:rPr lang="en-US" sz="1800" dirty="0" smtClean="0"/>
              <a:t>Situational reports (SITREPs)</a:t>
            </a:r>
          </a:p>
          <a:p>
            <a:pPr lvl="1"/>
            <a:r>
              <a:rPr lang="en-US" sz="1800" dirty="0" smtClean="0"/>
              <a:t>Focused subject briefings</a:t>
            </a:r>
          </a:p>
          <a:p>
            <a:pPr lvl="1"/>
            <a:r>
              <a:rPr lang="en-US" sz="1800" dirty="0" smtClean="0"/>
              <a:t>Director update briefings</a:t>
            </a:r>
          </a:p>
          <a:p>
            <a:r>
              <a:rPr lang="en-US" sz="2200" b="0" dirty="0" smtClean="0"/>
              <a:t>Teleconferences early</a:t>
            </a:r>
          </a:p>
          <a:p>
            <a:pPr lvl="1"/>
            <a:r>
              <a:rPr lang="en-US" sz="1800" dirty="0" smtClean="0"/>
              <a:t>Share information within organization </a:t>
            </a:r>
          </a:p>
          <a:p>
            <a:pPr lvl="1"/>
            <a:r>
              <a:rPr lang="en-US" sz="1800" b="0" dirty="0" smtClean="0"/>
              <a:t>Share information with other Federal agencies</a:t>
            </a:r>
          </a:p>
          <a:p>
            <a:pPr lvl="1"/>
            <a:r>
              <a:rPr lang="en-US" sz="1800" dirty="0" smtClean="0"/>
              <a:t>“Feed the information beast” </a:t>
            </a:r>
            <a:endParaRPr lang="en-US" sz="1800" b="0" dirty="0" smtClean="0"/>
          </a:p>
          <a:p>
            <a:pPr lvl="1"/>
            <a:endParaRPr lang="en-US" dirty="0" smtClean="0"/>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body" sz="half" idx="4294967295"/>
          </p:nvPr>
        </p:nvSpPr>
        <p:spPr bwMode="auto">
          <a:xfrm>
            <a:off x="533400" y="1143000"/>
            <a:ext cx="8077200" cy="5087938"/>
          </a:xfrm>
          <a:prstGeom prst="rect">
            <a:avLst/>
          </a:prstGeom>
          <a:noFill/>
          <a:ln>
            <a:miter lim="800000"/>
            <a:headEnd/>
            <a:tailEnd/>
          </a:ln>
        </p:spPr>
        <p:txBody>
          <a:bodyPr/>
          <a:lstStyle/>
          <a:p>
            <a:pPr marL="342900" lvl="1" indent="-342900">
              <a:lnSpc>
                <a:spcPts val="2600"/>
              </a:lnSpc>
              <a:spcAft>
                <a:spcPct val="20000"/>
              </a:spcAft>
              <a:buClr>
                <a:schemeClr val="bg1"/>
              </a:buClr>
              <a:buSzPct val="70000"/>
              <a:buFont typeface="Wingdings" pitchFamily="2" charset="2"/>
              <a:buChar char="q"/>
              <a:defRPr/>
            </a:pPr>
            <a:r>
              <a:rPr lang="en-US" sz="2400" dirty="0" smtClean="0">
                <a:solidFill>
                  <a:schemeClr val="bg2"/>
                </a:solidFill>
              </a:rPr>
              <a:t>Develop event staff rhythm</a:t>
            </a:r>
          </a:p>
          <a:p>
            <a:pPr marL="342900" lvl="1" indent="-342900">
              <a:lnSpc>
                <a:spcPts val="2600"/>
              </a:lnSpc>
              <a:spcAft>
                <a:spcPct val="20000"/>
              </a:spcAft>
              <a:buClr>
                <a:schemeClr val="bg1"/>
              </a:buClr>
              <a:buSzPct val="70000"/>
              <a:buFont typeface="Wingdings" pitchFamily="2" charset="2"/>
              <a:buChar char="q"/>
              <a:defRPr/>
            </a:pPr>
            <a:r>
              <a:rPr lang="en-US" sz="2400" dirty="0" smtClean="0">
                <a:solidFill>
                  <a:schemeClr val="bg2"/>
                </a:solidFill>
              </a:rPr>
              <a:t>Produce leadership packets</a:t>
            </a:r>
          </a:p>
          <a:p>
            <a:pPr marL="342900" lvl="1" indent="-342900">
              <a:lnSpc>
                <a:spcPts val="2600"/>
              </a:lnSpc>
              <a:spcAft>
                <a:spcPct val="20000"/>
              </a:spcAft>
              <a:buClr>
                <a:schemeClr val="bg1"/>
              </a:buClr>
              <a:buSzPct val="70000"/>
              <a:buFont typeface="Wingdings" pitchFamily="2" charset="2"/>
              <a:buChar char="q"/>
              <a:defRPr/>
            </a:pPr>
            <a:r>
              <a:rPr lang="en-US" sz="2400" dirty="0" smtClean="0">
                <a:solidFill>
                  <a:schemeClr val="bg2"/>
                </a:solidFill>
              </a:rPr>
              <a:t>Track internal and external tasks</a:t>
            </a:r>
          </a:p>
          <a:p>
            <a:pPr marL="342900" lvl="1" indent="-342900">
              <a:lnSpc>
                <a:spcPts val="2600"/>
              </a:lnSpc>
              <a:spcAft>
                <a:spcPct val="20000"/>
              </a:spcAft>
              <a:buClr>
                <a:schemeClr val="bg1"/>
              </a:buClr>
              <a:buSzPct val="70000"/>
              <a:buFont typeface="Wingdings" pitchFamily="2" charset="2"/>
              <a:buChar char="q"/>
              <a:defRPr/>
            </a:pPr>
            <a:r>
              <a:rPr lang="en-US" sz="2400" dirty="0" smtClean="0">
                <a:solidFill>
                  <a:schemeClr val="bg2"/>
                </a:solidFill>
              </a:rPr>
              <a:t>Facilitate the development and maintenance of DCIRs</a:t>
            </a:r>
          </a:p>
          <a:p>
            <a:pPr marL="342900" lvl="1" indent="-342900">
              <a:lnSpc>
                <a:spcPts val="2600"/>
              </a:lnSpc>
              <a:spcAft>
                <a:spcPct val="20000"/>
              </a:spcAft>
              <a:buClr>
                <a:schemeClr val="bg1"/>
              </a:buClr>
              <a:buSzPct val="70000"/>
              <a:buFont typeface="Wingdings" pitchFamily="2" charset="2"/>
              <a:buChar char="q"/>
              <a:defRPr/>
            </a:pPr>
            <a:r>
              <a:rPr lang="en-US" sz="2400" dirty="0" smtClean="0">
                <a:solidFill>
                  <a:schemeClr val="bg2"/>
                </a:solidFill>
              </a:rPr>
              <a:t>Collaborate across sections and with other stakeholders</a:t>
            </a:r>
          </a:p>
          <a:p>
            <a:pPr marL="342900" lvl="1" indent="-342900">
              <a:lnSpc>
                <a:spcPts val="2600"/>
              </a:lnSpc>
              <a:spcAft>
                <a:spcPct val="20000"/>
              </a:spcAft>
              <a:buClr>
                <a:schemeClr val="bg1"/>
              </a:buClr>
              <a:buSzPct val="70000"/>
              <a:buFont typeface="Wingdings" pitchFamily="2" charset="2"/>
              <a:buChar char="q"/>
              <a:defRPr/>
            </a:pPr>
            <a:r>
              <a:rPr lang="en-US" sz="2400" dirty="0" smtClean="0">
                <a:solidFill>
                  <a:schemeClr val="bg2"/>
                </a:solidFill>
              </a:rPr>
              <a:t>Ensure event-related documentation is disseminated appropriately</a:t>
            </a:r>
          </a:p>
          <a:p>
            <a:pPr marL="342900" lvl="1" indent="-342900">
              <a:lnSpc>
                <a:spcPts val="2600"/>
              </a:lnSpc>
              <a:spcAft>
                <a:spcPct val="20000"/>
              </a:spcAft>
              <a:buClr>
                <a:schemeClr val="bg1"/>
              </a:buClr>
              <a:buSzPct val="70000"/>
              <a:buFont typeface="Wingdings" pitchFamily="2" charset="2"/>
              <a:buChar char="q"/>
              <a:defRPr/>
            </a:pPr>
            <a:r>
              <a:rPr lang="en-US" sz="2400" dirty="0" smtClean="0">
                <a:solidFill>
                  <a:schemeClr val="bg2"/>
                </a:solidFill>
              </a:rPr>
              <a:t>Coordinate meeting schedules and send calendar invitations to participants</a:t>
            </a:r>
          </a:p>
          <a:p>
            <a:pPr marL="342900" lvl="1" indent="-342900">
              <a:lnSpc>
                <a:spcPts val="2600"/>
              </a:lnSpc>
              <a:spcAft>
                <a:spcPct val="20000"/>
              </a:spcAft>
              <a:buClr>
                <a:schemeClr val="bg1"/>
              </a:buClr>
              <a:buSzPct val="70000"/>
              <a:buFont typeface="Wingdings" pitchFamily="2" charset="2"/>
              <a:buChar char="q"/>
              <a:defRPr/>
            </a:pPr>
            <a:r>
              <a:rPr lang="en-US" sz="2400" dirty="0" smtClean="0">
                <a:solidFill>
                  <a:schemeClr val="bg2"/>
                </a:solidFill>
              </a:rPr>
              <a:t>Coordinate space requirements</a:t>
            </a:r>
          </a:p>
          <a:p>
            <a:pPr marL="342900" lvl="1" indent="-342900">
              <a:lnSpc>
                <a:spcPts val="2600"/>
              </a:lnSpc>
              <a:spcAft>
                <a:spcPct val="20000"/>
              </a:spcAft>
              <a:buClr>
                <a:schemeClr val="bg1"/>
              </a:buClr>
              <a:buSzPct val="70000"/>
              <a:buFont typeface="Wingdings" pitchFamily="2" charset="2"/>
              <a:buChar char="q"/>
              <a:defRPr/>
            </a:pPr>
            <a:r>
              <a:rPr lang="en-US" sz="2400" dirty="0" smtClean="0">
                <a:solidFill>
                  <a:schemeClr val="bg2"/>
                </a:solidFill>
              </a:rPr>
              <a:t>Provide administrative support</a:t>
            </a:r>
          </a:p>
          <a:p>
            <a:pPr eaLnBrk="1" hangingPunct="1">
              <a:lnSpc>
                <a:spcPct val="90000"/>
              </a:lnSpc>
            </a:pPr>
            <a:endParaRPr lang="en-US" sz="2000" dirty="0" smtClean="0">
              <a:solidFill>
                <a:schemeClr val="bg2"/>
              </a:solidFill>
            </a:endParaRPr>
          </a:p>
        </p:txBody>
      </p:sp>
      <p:sp>
        <p:nvSpPr>
          <p:cNvPr id="4" name="Rectangle 2"/>
          <p:cNvSpPr txBox="1">
            <a:spLocks noChangeArrowheads="1"/>
          </p:cNvSpPr>
          <p:nvPr/>
        </p:nvSpPr>
        <p:spPr bwMode="auto">
          <a:xfrm>
            <a:off x="495300" y="381000"/>
            <a:ext cx="8229600" cy="685800"/>
          </a:xfrm>
          <a:prstGeom prst="rect">
            <a:avLst/>
          </a:prstGeom>
          <a:noFill/>
          <a:ln>
            <a:miter lim="800000"/>
            <a:headEnd/>
            <a:tailEnd/>
          </a:ln>
        </p:spPr>
        <p:txBody>
          <a:bodyPr/>
          <a:lstStyle/>
          <a:p>
            <a:pPr algn="ctr">
              <a:spcBef>
                <a:spcPct val="0"/>
              </a:spcBef>
              <a:buFontTx/>
              <a:buNone/>
              <a:defRPr/>
            </a:pPr>
            <a:r>
              <a:rPr lang="en-US" sz="2800" b="1" dirty="0" smtClean="0">
                <a:solidFill>
                  <a:srgbClr val="FFC000"/>
                </a:solidFill>
                <a:latin typeface="+mj-lt"/>
                <a:ea typeface="+mj-ea"/>
                <a:cs typeface="+mj-cs"/>
              </a:rPr>
              <a:t>Operational Response </a:t>
            </a:r>
            <a:r>
              <a:rPr lang="en-US" sz="2800" b="1" dirty="0">
                <a:solidFill>
                  <a:srgbClr val="FFC000"/>
                </a:solidFill>
                <a:latin typeface="+mj-lt"/>
                <a:ea typeface="+mj-ea"/>
                <a:cs typeface="+mj-cs"/>
              </a:rPr>
              <a:t>Activities</a:t>
            </a:r>
          </a:p>
        </p:txBody>
      </p:sp>
      <p:pic>
        <p:nvPicPr>
          <p:cNvPr id="5" name="Picture 4" descr="Simone at Front Desk.JPG"/>
          <p:cNvPicPr>
            <a:picLocks noChangeAspect="1"/>
          </p:cNvPicPr>
          <p:nvPr/>
        </p:nvPicPr>
        <p:blipFill>
          <a:blip r:embed="rId3" cstate="print"/>
          <a:stretch>
            <a:fillRect/>
          </a:stretch>
        </p:blipFill>
        <p:spPr>
          <a:xfrm>
            <a:off x="6400800" y="4800600"/>
            <a:ext cx="2032000" cy="1524000"/>
          </a:xfrm>
          <a:prstGeom prst="rect">
            <a:avLst/>
          </a:prstGeom>
        </p:spPr>
      </p:pic>
      <p:pic>
        <p:nvPicPr>
          <p:cNvPr id="8" name="Picture 6" descr="PA170118"/>
          <p:cNvPicPr>
            <a:picLocks noChangeAspect="1" noChangeArrowheads="1"/>
          </p:cNvPicPr>
          <p:nvPr/>
        </p:nvPicPr>
        <p:blipFill>
          <a:blip r:embed="rId4" cstate="print"/>
          <a:srcRect/>
          <a:stretch>
            <a:fillRect/>
          </a:stretch>
        </p:blipFill>
        <p:spPr bwMode="auto">
          <a:xfrm>
            <a:off x="6240802" y="838200"/>
            <a:ext cx="2445998" cy="1676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bwMode="auto">
          <a:xfrm>
            <a:off x="457200" y="457200"/>
            <a:ext cx="8229600" cy="609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chemeClr val="bg1"/>
                </a:solidFill>
              </a:rPr>
              <a:t>Operations Organizational Structure</a:t>
            </a:r>
          </a:p>
        </p:txBody>
      </p:sp>
      <p:sp>
        <p:nvSpPr>
          <p:cNvPr id="115715" name="Content Placeholder 2"/>
          <p:cNvSpPr>
            <a:spLocks noGrp="1"/>
          </p:cNvSpPr>
          <p:nvPr>
            <p:ph idx="1"/>
          </p:nvPr>
        </p:nvSpPr>
        <p:spPr bwMode="auto">
          <a:xfrm>
            <a:off x="304800" y="1219200"/>
            <a:ext cx="5181600" cy="4648200"/>
          </a:xfrm>
          <a:noFill/>
          <a:ln>
            <a:miter lim="800000"/>
            <a:headEnd/>
            <a:tailEnd/>
          </a:ln>
        </p:spPr>
        <p:txBody>
          <a:bodyPr vert="horz" wrap="square" lIns="91440" tIns="45720" rIns="91440" bIns="45720" numCol="1" anchor="t" anchorCtr="0" compatLnSpc="1">
            <a:prstTxWarp prst="textNoShape">
              <a:avLst/>
            </a:prstTxWarp>
          </a:bodyPr>
          <a:lstStyle/>
          <a:p>
            <a:pPr marL="342900" lvl="1" indent="-342900">
              <a:lnSpc>
                <a:spcPts val="2600"/>
              </a:lnSpc>
              <a:spcAft>
                <a:spcPct val="20000"/>
              </a:spcAft>
              <a:buClr>
                <a:schemeClr val="bg1"/>
              </a:buClr>
              <a:buSzPct val="70000"/>
              <a:buFont typeface="Wingdings" pitchFamily="2" charset="2"/>
              <a:buChar char="q"/>
              <a:defRPr/>
            </a:pPr>
            <a:r>
              <a:rPr lang="en-US" sz="2400" dirty="0" smtClean="0">
                <a:solidFill>
                  <a:schemeClr val="bg2"/>
                </a:solidFill>
              </a:rPr>
              <a:t>Operations Branch normally consists of 3 teams:</a:t>
            </a:r>
          </a:p>
          <a:p>
            <a:pPr lvl="1">
              <a:lnSpc>
                <a:spcPct val="90000"/>
              </a:lnSpc>
              <a:buClr>
                <a:schemeClr val="bg1"/>
              </a:buClr>
              <a:buSzPct val="120000"/>
              <a:buFont typeface="Wingdings" pitchFamily="2" charset="2"/>
              <a:buChar char="§"/>
              <a:defRPr/>
            </a:pPr>
            <a:r>
              <a:rPr lang="en-US" sz="2400" dirty="0" smtClean="0">
                <a:solidFill>
                  <a:schemeClr val="bg2"/>
                </a:solidFill>
              </a:rPr>
              <a:t>Daily Operations Section</a:t>
            </a:r>
          </a:p>
          <a:p>
            <a:pPr lvl="1">
              <a:lnSpc>
                <a:spcPct val="90000"/>
              </a:lnSpc>
              <a:buClr>
                <a:schemeClr val="bg1"/>
              </a:buClr>
              <a:buSzPct val="120000"/>
              <a:buFont typeface="Wingdings" pitchFamily="2" charset="2"/>
              <a:buChar char="§"/>
              <a:defRPr/>
            </a:pPr>
            <a:r>
              <a:rPr lang="en-US" sz="2400" dirty="0" smtClean="0">
                <a:solidFill>
                  <a:schemeClr val="bg2"/>
                </a:solidFill>
              </a:rPr>
              <a:t>Current Operations Section</a:t>
            </a:r>
          </a:p>
          <a:p>
            <a:pPr lvl="1">
              <a:lnSpc>
                <a:spcPct val="90000"/>
              </a:lnSpc>
              <a:buClr>
                <a:schemeClr val="bg1"/>
              </a:buClr>
              <a:buSzPct val="120000"/>
              <a:buFont typeface="Wingdings" pitchFamily="2" charset="2"/>
              <a:buChar char="§"/>
              <a:defRPr/>
            </a:pPr>
            <a:r>
              <a:rPr lang="en-US" sz="2400" dirty="0" smtClean="0">
                <a:solidFill>
                  <a:schemeClr val="bg2"/>
                </a:solidFill>
              </a:rPr>
              <a:t>AV/Admin Support  Section</a:t>
            </a:r>
          </a:p>
          <a:p>
            <a:pPr>
              <a:lnSpc>
                <a:spcPts val="2600"/>
              </a:lnSpc>
              <a:spcAft>
                <a:spcPct val="20000"/>
              </a:spcAft>
              <a:buClr>
                <a:schemeClr val="bg1"/>
              </a:buClr>
              <a:buSzPct val="70000"/>
              <a:buFont typeface="Wingdings" pitchFamily="2" charset="2"/>
              <a:buChar char="q"/>
              <a:defRPr/>
            </a:pPr>
            <a:r>
              <a:rPr lang="en-US" sz="2400" dirty="0" smtClean="0">
                <a:solidFill>
                  <a:schemeClr val="bg2"/>
                </a:solidFill>
              </a:rPr>
              <a:t>Staffing and shift rotations are determined based on the response</a:t>
            </a:r>
          </a:p>
          <a:p>
            <a:pPr>
              <a:lnSpc>
                <a:spcPts val="2600"/>
              </a:lnSpc>
              <a:spcAft>
                <a:spcPct val="20000"/>
              </a:spcAft>
              <a:buClr>
                <a:schemeClr val="bg1"/>
              </a:buClr>
              <a:buSzPct val="70000"/>
              <a:buFont typeface="Wingdings" pitchFamily="2" charset="2"/>
              <a:buChar char="q"/>
              <a:defRPr/>
            </a:pPr>
            <a:r>
              <a:rPr lang="en-US" sz="2400" dirty="0" smtClean="0">
                <a:solidFill>
                  <a:schemeClr val="bg2"/>
                </a:solidFill>
              </a:rPr>
              <a:t>Integrate staff into the event as the requirements change.</a:t>
            </a:r>
          </a:p>
          <a:p>
            <a:pPr>
              <a:lnSpc>
                <a:spcPts val="2600"/>
              </a:lnSpc>
              <a:spcAft>
                <a:spcPct val="20000"/>
              </a:spcAft>
              <a:buClr>
                <a:schemeClr val="bg1"/>
              </a:buClr>
              <a:buSzPct val="70000"/>
              <a:buFont typeface="Wingdings" pitchFamily="2" charset="2"/>
              <a:buChar char="q"/>
              <a:defRPr/>
            </a:pPr>
            <a:r>
              <a:rPr lang="en-US" sz="2400" dirty="0" smtClean="0">
                <a:solidFill>
                  <a:schemeClr val="bg2"/>
                </a:solidFill>
              </a:rPr>
              <a:t>Additional staff comes from the CDC volunteer responder pool.</a:t>
            </a:r>
          </a:p>
          <a:p>
            <a:pPr lvl="1" eaLnBrk="1" hangingPunct="1">
              <a:spcBef>
                <a:spcPct val="5000"/>
              </a:spcBef>
              <a:buClr>
                <a:schemeClr val="tx1"/>
              </a:buClr>
              <a:buSzPct val="60000"/>
              <a:buFont typeface="Arial" charset="0"/>
              <a:buNone/>
            </a:pPr>
            <a:r>
              <a:rPr lang="en-US" b="1" dirty="0" smtClean="0"/>
              <a:t>	</a:t>
            </a:r>
          </a:p>
        </p:txBody>
      </p:sp>
      <p:pic>
        <p:nvPicPr>
          <p:cNvPr id="115716" name="Picture 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638800" y="1219200"/>
            <a:ext cx="3170238" cy="5105400"/>
          </a:xfrm>
          <a:prstGeom prst="rect">
            <a:avLst/>
          </a:prstGeom>
          <a:noFill/>
          <a:ln w="9525" algn="ctr">
            <a:noFill/>
            <a:miter lim="800000"/>
            <a:headEnd/>
            <a:tailEnd/>
          </a:ln>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prstGeom prst="rect">
            <a:avLst/>
          </a:prstGeom>
        </p:spPr>
        <p:txBody>
          <a:bodyPr/>
          <a:lstStyle/>
          <a:p>
            <a:r>
              <a:rPr lang="en-US" sz="1100" dirty="0" smtClean="0"/>
              <a:t>Office of Public Health Preparedness and Response</a:t>
            </a:r>
            <a:endParaRPr lang="en-US" sz="1100" dirty="0"/>
          </a:p>
        </p:txBody>
      </p:sp>
      <p:sp>
        <p:nvSpPr>
          <p:cNvPr id="4" name="Text Placeholder 3"/>
          <p:cNvSpPr>
            <a:spLocks noGrp="1"/>
          </p:cNvSpPr>
          <p:nvPr>
            <p:ph type="body" sz="quarter" idx="12"/>
          </p:nvPr>
        </p:nvSpPr>
        <p:spPr>
          <a:prstGeom prst="rect">
            <a:avLst/>
          </a:prstGeom>
        </p:spPr>
        <p:txBody>
          <a:bodyPr/>
          <a:lstStyle/>
          <a:p>
            <a:pPr>
              <a:buNone/>
            </a:pPr>
            <a:r>
              <a:rPr lang="en-US" sz="1100" dirty="0" smtClean="0">
                <a:solidFill>
                  <a:schemeClr val="tx2"/>
                </a:solidFill>
              </a:rPr>
              <a:t>Division  of  Emergency Operations</a:t>
            </a:r>
            <a:endParaRPr lang="en-US" sz="1100" dirty="0">
              <a:solidFill>
                <a:schemeClr val="tx2"/>
              </a:solidFill>
            </a:endParaRPr>
          </a:p>
        </p:txBody>
      </p:sp>
      <p:sp>
        <p:nvSpPr>
          <p:cNvPr id="5" name="Subtitle 6"/>
          <p:cNvSpPr txBox="1">
            <a:spLocks/>
          </p:cNvSpPr>
          <p:nvPr/>
        </p:nvSpPr>
        <p:spPr>
          <a:xfrm>
            <a:off x="304800" y="297546"/>
            <a:ext cx="8534400" cy="1143000"/>
          </a:xfrm>
          <a:prstGeom prst="rect">
            <a:avLst/>
          </a:prstGeom>
        </p:spPr>
        <p:txBody>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chemeClr val="bg1"/>
                </a:solidFill>
                <a:effectLst/>
                <a:uLnTx/>
                <a:uFillTx/>
                <a:latin typeface="+mn-lt"/>
                <a:ea typeface="+mn-ea"/>
                <a:cs typeface="+mn-cs"/>
              </a:rPr>
              <a:t>Questions?</a:t>
            </a:r>
            <a:endParaRPr kumimoji="0" lang="en-US" sz="3200" b="1" i="0" u="none" strike="noStrike" kern="1200" cap="none" spc="0" normalizeH="0" baseline="0" noProof="0" dirty="0">
              <a:ln>
                <a:noFill/>
              </a:ln>
              <a:solidFill>
                <a:schemeClr val="bg1"/>
              </a:solidFill>
              <a:effectLst/>
              <a:uLnTx/>
              <a:uFillTx/>
              <a:latin typeface="+mn-lt"/>
              <a:ea typeface="+mn-ea"/>
              <a:cs typeface="+mn-cs"/>
            </a:endParaRPr>
          </a:p>
        </p:txBody>
      </p:sp>
      <p:pic>
        <p:nvPicPr>
          <p:cNvPr id="8" name="Picture 2"/>
          <p:cNvPicPr>
            <a:picLocks noChangeAspect="1" noChangeArrowheads="1"/>
          </p:cNvPicPr>
          <p:nvPr/>
        </p:nvPicPr>
        <p:blipFill>
          <a:blip r:embed="rId2" cstate="print"/>
          <a:srcRect t="28915" b="4514"/>
          <a:stretch>
            <a:fillRect/>
          </a:stretch>
        </p:blipFill>
        <p:spPr bwMode="auto">
          <a:xfrm>
            <a:off x="1447800" y="1447800"/>
            <a:ext cx="6019800" cy="28194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0"/>
            <a:ext cx="8229600" cy="1143000"/>
          </a:xfrm>
        </p:spPr>
        <p:txBody>
          <a:bodyPr/>
          <a:lstStyle/>
          <a:p>
            <a:r>
              <a:rPr lang="en-US" dirty="0" smtClean="0"/>
              <a:t>Back-Up Slides</a:t>
            </a:r>
            <a:endParaRPr lang="en-US" dirty="0"/>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Office of Safety, Health, and Environment</a:t>
            </a:r>
            <a:endParaRPr lang="en-US" dirty="0"/>
          </a:p>
        </p:txBody>
      </p:sp>
      <p:sp>
        <p:nvSpPr>
          <p:cNvPr id="7" name="Content Placeholder 6"/>
          <p:cNvSpPr>
            <a:spLocks noGrp="1"/>
          </p:cNvSpPr>
          <p:nvPr>
            <p:ph idx="1"/>
          </p:nvPr>
        </p:nvSpPr>
        <p:spPr>
          <a:xfrm>
            <a:off x="457200" y="1905001"/>
            <a:ext cx="8229600" cy="2819399"/>
          </a:xfrm>
        </p:spPr>
        <p:txBody>
          <a:bodyPr/>
          <a:lstStyle/>
          <a:p>
            <a:pPr>
              <a:spcBef>
                <a:spcPct val="0"/>
              </a:spcBef>
              <a:spcAft>
                <a:spcPts val="1200"/>
              </a:spcAft>
            </a:pPr>
            <a:r>
              <a:rPr lang="en-US" b="0" dirty="0" smtClean="0"/>
              <a:t>Ensures the health, safety, and well-being of CDC deployed and activated personnel </a:t>
            </a:r>
          </a:p>
          <a:p>
            <a:pPr>
              <a:spcBef>
                <a:spcPct val="0"/>
              </a:spcBef>
              <a:spcAft>
                <a:spcPts val="1200"/>
              </a:spcAft>
            </a:pPr>
            <a:r>
              <a:rPr lang="en-US" b="0" dirty="0" smtClean="0"/>
              <a:t>Provides immunizations, vaccines and other prophylaxis for deploying individuals</a:t>
            </a:r>
          </a:p>
          <a:p>
            <a:pPr>
              <a:spcBef>
                <a:spcPct val="0"/>
              </a:spcBef>
              <a:spcAft>
                <a:spcPts val="1200"/>
              </a:spcAft>
            </a:pPr>
            <a:r>
              <a:rPr lang="en-US" b="0" dirty="0" smtClean="0"/>
              <a:t>Provides mental health and resiliency services for returning </a:t>
            </a:r>
            <a:r>
              <a:rPr lang="en-US" b="0" dirty="0" err="1" smtClean="0"/>
              <a:t>deployers</a:t>
            </a:r>
            <a:r>
              <a:rPr lang="en-US" b="0" dirty="0" smtClean="0"/>
              <a:t> and the IMS staff</a:t>
            </a:r>
          </a:p>
          <a:p>
            <a:endParaRPr lang="en-US" dirty="0"/>
          </a:p>
        </p:txBody>
      </p:sp>
      <p:sp>
        <p:nvSpPr>
          <p:cNvPr id="8" name="Rectangle 7"/>
          <p:cNvSpPr/>
          <p:nvPr/>
        </p:nvSpPr>
        <p:spPr>
          <a:xfrm>
            <a:off x="1981200" y="5020270"/>
            <a:ext cx="5334000" cy="923330"/>
          </a:xfrm>
          <a:prstGeom prst="rect">
            <a:avLst/>
          </a:prstGeom>
        </p:spPr>
        <p:txBody>
          <a:bodyPr wrap="square">
            <a:spAutoFit/>
          </a:bodyPr>
          <a:lstStyle/>
          <a:p>
            <a:r>
              <a:rPr lang="en-US" dirty="0" smtClean="0">
                <a:solidFill>
                  <a:schemeClr val="bg2"/>
                </a:solidFill>
              </a:rPr>
              <a:t>The mission of the Office of Safety, Health and Environment is to empower workers and provide the tools needed for workers to be safe….</a:t>
            </a: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Security</a:t>
            </a:r>
            <a:endParaRPr lang="en-US" dirty="0"/>
          </a:p>
        </p:txBody>
      </p:sp>
      <p:sp>
        <p:nvSpPr>
          <p:cNvPr id="7" name="Content Placeholder 6"/>
          <p:cNvSpPr>
            <a:spLocks noGrp="1"/>
          </p:cNvSpPr>
          <p:nvPr>
            <p:ph idx="1"/>
          </p:nvPr>
        </p:nvSpPr>
        <p:spPr>
          <a:xfrm>
            <a:off x="1219200" y="1676401"/>
            <a:ext cx="8001000" cy="2438399"/>
          </a:xfrm>
        </p:spPr>
        <p:txBody>
          <a:bodyPr/>
          <a:lstStyle/>
          <a:p>
            <a:pPr marL="0" indent="0">
              <a:buNone/>
            </a:pPr>
            <a:r>
              <a:rPr lang="en-US" b="0" dirty="0" smtClean="0"/>
              <a:t>Ensures the security of CDC responders through coordination with other law enforcement entities and through the provision of intelligence to appropriate decision makers in the agency </a:t>
            </a:r>
            <a:r>
              <a:rPr lang="en-US" dirty="0" smtClean="0"/>
              <a:t>	</a:t>
            </a:r>
          </a:p>
          <a:p>
            <a:endParaRPr lang="en-US" dirty="0"/>
          </a:p>
        </p:txBody>
      </p:sp>
      <p:sp>
        <p:nvSpPr>
          <p:cNvPr id="8" name="Rectangle 7"/>
          <p:cNvSpPr/>
          <p:nvPr/>
        </p:nvSpPr>
        <p:spPr>
          <a:xfrm>
            <a:off x="1752600" y="4572000"/>
            <a:ext cx="5486400" cy="923330"/>
          </a:xfrm>
          <a:prstGeom prst="rect">
            <a:avLst/>
          </a:prstGeom>
        </p:spPr>
        <p:txBody>
          <a:bodyPr wrap="square">
            <a:spAutoFit/>
          </a:bodyPr>
          <a:lstStyle/>
          <a:p>
            <a:r>
              <a:rPr lang="en-US" dirty="0" smtClean="0">
                <a:solidFill>
                  <a:schemeClr val="bg2"/>
                </a:solidFill>
              </a:rPr>
              <a:t>The Office of Security and Emergency Preparedness' vision is to provide dynamic, proactive, efficient, and effective security services ….</a:t>
            </a: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731838"/>
          </a:xfrm>
        </p:spPr>
        <p:txBody>
          <a:bodyPr/>
          <a:lstStyle/>
          <a:p>
            <a:r>
              <a:rPr lang="en-US" dirty="0" smtClean="0"/>
              <a:t>Liaison Officer (LNO)</a:t>
            </a:r>
            <a:endParaRPr lang="en-US" dirty="0"/>
          </a:p>
        </p:txBody>
      </p:sp>
      <p:sp>
        <p:nvSpPr>
          <p:cNvPr id="7" name="Content Placeholder 6"/>
          <p:cNvSpPr>
            <a:spLocks noGrp="1"/>
          </p:cNvSpPr>
          <p:nvPr>
            <p:ph idx="1"/>
          </p:nvPr>
        </p:nvSpPr>
        <p:spPr>
          <a:xfrm>
            <a:off x="457200" y="1524000"/>
            <a:ext cx="8229600" cy="4191000"/>
          </a:xfrm>
        </p:spPr>
        <p:txBody>
          <a:bodyPr/>
          <a:lstStyle/>
          <a:p>
            <a:pPr>
              <a:lnSpc>
                <a:spcPct val="90000"/>
              </a:lnSpc>
              <a:spcBef>
                <a:spcPct val="0"/>
              </a:spcBef>
              <a:spcAft>
                <a:spcPct val="10000"/>
              </a:spcAft>
            </a:pPr>
            <a:r>
              <a:rPr lang="en-US" b="0" dirty="0" smtClean="0"/>
              <a:t>Coordinates emergency response activities of federal and other partners with CDC and maintains communication between the CDC IMS Command Staff, federal and other partners, and other CDC response action officers in the CDC EOC</a:t>
            </a:r>
          </a:p>
          <a:p>
            <a:pPr>
              <a:lnSpc>
                <a:spcPct val="90000"/>
              </a:lnSpc>
              <a:spcBef>
                <a:spcPct val="0"/>
              </a:spcBef>
              <a:spcAft>
                <a:spcPct val="10000"/>
              </a:spcAft>
            </a:pPr>
            <a:r>
              <a:rPr lang="en-US" b="0" dirty="0" smtClean="0"/>
              <a:t>Lead LNO makes recommendations to the IM on needed LNO representation and coordinates with the providing organization</a:t>
            </a:r>
          </a:p>
          <a:p>
            <a:pPr>
              <a:lnSpc>
                <a:spcPct val="90000"/>
              </a:lnSpc>
              <a:spcBef>
                <a:spcPct val="0"/>
              </a:spcBef>
              <a:spcAft>
                <a:spcPct val="10000"/>
              </a:spcAft>
            </a:pPr>
            <a:r>
              <a:rPr lang="en-US" b="0" dirty="0" smtClean="0"/>
              <a:t>LNOs represent and coordinate with their parent organization to support the IM and staff</a:t>
            </a:r>
          </a:p>
          <a:p>
            <a:pPr>
              <a:lnSpc>
                <a:spcPct val="90000"/>
              </a:lnSpc>
              <a:spcBef>
                <a:spcPct val="0"/>
              </a:spcBef>
              <a:spcAft>
                <a:spcPct val="10000"/>
              </a:spcAft>
            </a:pPr>
            <a:r>
              <a:rPr lang="en-US" b="0" dirty="0" smtClean="0"/>
              <a:t>LNOs from CDC can be assigned to entities such as the </a:t>
            </a:r>
            <a:r>
              <a:rPr lang="en-US" b="0" dirty="0" err="1" smtClean="0"/>
              <a:t>DoS</a:t>
            </a:r>
            <a:r>
              <a:rPr lang="en-US" b="0" dirty="0" smtClean="0"/>
              <a:t>, </a:t>
            </a:r>
            <a:r>
              <a:rPr lang="en-US" b="0" dirty="0" err="1" smtClean="0"/>
              <a:t>DoD</a:t>
            </a:r>
            <a:r>
              <a:rPr lang="en-US" b="0" dirty="0" smtClean="0"/>
              <a:t>, ARC, FDA, International agencies, and HHS, or be assigned to CDC from these entities, or both</a:t>
            </a:r>
          </a:p>
          <a:p>
            <a:endParaRPr lang="en-US" dirty="0"/>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229600" cy="808038"/>
          </a:xfrm>
        </p:spPr>
        <p:txBody>
          <a:bodyPr/>
          <a:lstStyle/>
          <a:p>
            <a:r>
              <a:rPr lang="en-US" dirty="0" smtClean="0"/>
              <a:t>Public Health Ethics</a:t>
            </a:r>
            <a:endParaRPr lang="en-US" dirty="0"/>
          </a:p>
        </p:txBody>
      </p:sp>
      <p:sp>
        <p:nvSpPr>
          <p:cNvPr id="7" name="Content Placeholder 6"/>
          <p:cNvSpPr>
            <a:spLocks noGrp="1"/>
          </p:cNvSpPr>
          <p:nvPr>
            <p:ph idx="1"/>
          </p:nvPr>
        </p:nvSpPr>
        <p:spPr>
          <a:xfrm>
            <a:off x="609600" y="1295400"/>
            <a:ext cx="8077200" cy="4191000"/>
          </a:xfrm>
        </p:spPr>
        <p:txBody>
          <a:bodyPr/>
          <a:lstStyle/>
          <a:p>
            <a:r>
              <a:rPr lang="en-US" b="0" dirty="0" smtClean="0"/>
              <a:t>Helps to build and maintain credibility and public trust in public health recommendations</a:t>
            </a:r>
          </a:p>
          <a:p>
            <a:r>
              <a:rPr lang="en-US" b="0" dirty="0" smtClean="0"/>
              <a:t>Fosters consensus and resolves values conflicts in an atmosphere of respect</a:t>
            </a:r>
          </a:p>
          <a:p>
            <a:r>
              <a:rPr lang="en-US" b="0" dirty="0" smtClean="0"/>
              <a:t>Guides decision making when there is scientific uncertainty and many opinions about how to proceed</a:t>
            </a:r>
          </a:p>
          <a:p>
            <a:r>
              <a:rPr lang="en-US" b="0" dirty="0" smtClean="0"/>
              <a:t>Increases awareness of the moral claims and values of community stakeholders, particularly of those most impacted by the public health recommendations.</a:t>
            </a:r>
          </a:p>
        </p:txBody>
      </p:sp>
      <p:sp>
        <p:nvSpPr>
          <p:cNvPr id="8" name="Rectangle 7"/>
          <p:cNvSpPr/>
          <p:nvPr/>
        </p:nvSpPr>
        <p:spPr>
          <a:xfrm>
            <a:off x="2209800" y="5401270"/>
            <a:ext cx="5105400" cy="923330"/>
          </a:xfrm>
          <a:prstGeom prst="rect">
            <a:avLst/>
          </a:prstGeom>
        </p:spPr>
        <p:txBody>
          <a:bodyPr wrap="square">
            <a:spAutoFit/>
          </a:bodyPr>
          <a:lstStyle/>
          <a:p>
            <a:r>
              <a:rPr lang="en-US" dirty="0" smtClean="0">
                <a:solidFill>
                  <a:schemeClr val="bg2"/>
                </a:solidFill>
              </a:rPr>
              <a:t>The Public Health Ethics Unit works with programs to identify, analyze, and resolve ethical issues that arise in public health practice. ... </a:t>
            </a: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2562"/>
            <a:ext cx="8229600" cy="731838"/>
          </a:xfrm>
        </p:spPr>
        <p:txBody>
          <a:bodyPr/>
          <a:lstStyle/>
          <a:p>
            <a:r>
              <a:rPr lang="en-US" dirty="0" smtClean="0"/>
              <a:t>Strategic National Stockpile (SNS)</a:t>
            </a:r>
            <a:endParaRPr lang="en-US" dirty="0"/>
          </a:p>
        </p:txBody>
      </p:sp>
      <p:sp>
        <p:nvSpPr>
          <p:cNvPr id="7" name="Content Placeholder 6"/>
          <p:cNvSpPr>
            <a:spLocks noGrp="1"/>
          </p:cNvSpPr>
          <p:nvPr>
            <p:ph idx="1"/>
          </p:nvPr>
        </p:nvSpPr>
        <p:spPr>
          <a:xfrm>
            <a:off x="381000" y="1066800"/>
            <a:ext cx="8229600" cy="6324599"/>
          </a:xfrm>
        </p:spPr>
        <p:txBody>
          <a:bodyPr/>
          <a:lstStyle/>
          <a:p>
            <a:pPr>
              <a:spcBef>
                <a:spcPts val="0"/>
              </a:spcBef>
            </a:pPr>
            <a:r>
              <a:rPr lang="en-US" sz="2200" b="0" dirty="0" smtClean="0"/>
              <a:t>SNS is a repository of antibiotics, chemical antidotes, antitoxins, vaccines, antiviral drugs and other life-saving medical materiel.  </a:t>
            </a:r>
          </a:p>
          <a:p>
            <a:pPr>
              <a:spcBef>
                <a:spcPts val="0"/>
              </a:spcBef>
            </a:pPr>
            <a:r>
              <a:rPr lang="en-US" sz="2200" b="0" dirty="0" smtClean="0"/>
              <a:t>The SNS mission is to deliver critical medical assets to the site of a national emergency.</a:t>
            </a:r>
          </a:p>
          <a:p>
            <a:pPr>
              <a:spcBef>
                <a:spcPts val="0"/>
              </a:spcBef>
            </a:pPr>
            <a:r>
              <a:rPr lang="en-US" sz="2200" b="0" dirty="0" smtClean="0"/>
              <a:t>SNS has both materiel and personnel assets available for rapid response.   These include:</a:t>
            </a:r>
          </a:p>
          <a:p>
            <a:pPr marL="693738" indent="-354013">
              <a:spcBef>
                <a:spcPts val="0"/>
              </a:spcBef>
              <a:buFont typeface="Wingdings" pitchFamily="2" charset="2"/>
              <a:buChar char="§"/>
            </a:pPr>
            <a:r>
              <a:rPr lang="en-US" sz="2000" b="0" dirty="0" smtClean="0"/>
              <a:t>12-hour push packages (PPG) – 50-ton caches of pharmaceuticals, and medical supplies designed for rapid deployment.</a:t>
            </a:r>
          </a:p>
          <a:p>
            <a:pPr marL="693738" indent="-354013">
              <a:spcBef>
                <a:spcPts val="0"/>
              </a:spcBef>
              <a:buFont typeface="Wingdings" pitchFamily="2" charset="2"/>
              <a:buChar char="§"/>
            </a:pPr>
            <a:r>
              <a:rPr lang="en-US" sz="2000" b="0" dirty="0" smtClean="0"/>
              <a:t>Managed Inventory (MI) - maintained at facilities throughout the United States.</a:t>
            </a:r>
          </a:p>
          <a:p>
            <a:pPr marL="693738" indent="-354013">
              <a:spcBef>
                <a:spcPts val="0"/>
              </a:spcBef>
              <a:buFont typeface="Wingdings" pitchFamily="2" charset="2"/>
              <a:buChar char="§"/>
            </a:pPr>
            <a:r>
              <a:rPr lang="en-US" sz="2000" b="0" dirty="0" smtClean="0"/>
              <a:t>Federal Medical Stations (FMS) - DSNS will deploy personnel to provide technical assistance with set-up.</a:t>
            </a:r>
          </a:p>
          <a:p>
            <a:pPr marL="693738" indent="-354013">
              <a:spcBef>
                <a:spcPts val="0"/>
              </a:spcBef>
              <a:buFont typeface="Wingdings" pitchFamily="2" charset="2"/>
              <a:buChar char="§"/>
            </a:pPr>
            <a:r>
              <a:rPr lang="en-US" sz="2000" b="0" dirty="0" smtClean="0"/>
              <a:t>Special Support Missions - DSNS may provide specialized life-saving pharmaceuticals for individual use.</a:t>
            </a:r>
          </a:p>
          <a:p>
            <a:pPr>
              <a:spcBef>
                <a:spcPts val="0"/>
              </a:spcBef>
            </a:pPr>
            <a:r>
              <a:rPr lang="en-US" sz="2200" b="0" dirty="0" smtClean="0"/>
              <a:t>DSNS has the ability to deploy personnel simultaneously with the shipment of SNS assets. </a:t>
            </a:r>
          </a:p>
          <a:p>
            <a:endParaRPr lang="en-US"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bg1"/>
                </a:solidFill>
              </a:rPr>
              <a:t>Principles of the National Incident Management System (NIMS)</a:t>
            </a:r>
            <a:endParaRPr lang="en-US" sz="3200" dirty="0">
              <a:solidFill>
                <a:schemeClr val="bg1"/>
              </a:solidFill>
            </a:endParaRPr>
          </a:p>
        </p:txBody>
      </p:sp>
      <p:sp>
        <p:nvSpPr>
          <p:cNvPr id="4" name="Content Placeholder 2"/>
          <p:cNvSpPr>
            <a:spLocks noGrp="1"/>
          </p:cNvSpPr>
          <p:nvPr>
            <p:ph idx="1"/>
          </p:nvPr>
        </p:nvSpPr>
        <p:spPr>
          <a:xfrm>
            <a:off x="457200" y="1524000"/>
            <a:ext cx="8229600" cy="4953000"/>
          </a:xfrm>
        </p:spPr>
        <p:txBody>
          <a:bodyPr/>
          <a:lstStyle/>
          <a:p>
            <a:pPr>
              <a:spcBef>
                <a:spcPts val="0"/>
              </a:spcBef>
              <a:spcAft>
                <a:spcPts val="600"/>
              </a:spcAft>
              <a:buClr>
                <a:schemeClr val="bg1"/>
              </a:buClr>
              <a:buFont typeface="Wingdings" pitchFamily="2" charset="2"/>
              <a:buChar char="q"/>
            </a:pPr>
            <a:r>
              <a:rPr lang="en-US" sz="2000" dirty="0" smtClean="0">
                <a:solidFill>
                  <a:schemeClr val="bg2"/>
                </a:solidFill>
              </a:rPr>
              <a:t>NIMS is a comprehensive, national approach to incident management</a:t>
            </a:r>
          </a:p>
          <a:p>
            <a:pPr>
              <a:spcBef>
                <a:spcPts val="0"/>
              </a:spcBef>
              <a:spcAft>
                <a:spcPts val="600"/>
              </a:spcAft>
              <a:buClr>
                <a:schemeClr val="bg1"/>
              </a:buClr>
              <a:buFont typeface="Wingdings" pitchFamily="2" charset="2"/>
              <a:buChar char="q"/>
            </a:pPr>
            <a:r>
              <a:rPr lang="en-US" sz="2000" dirty="0" smtClean="0">
                <a:solidFill>
                  <a:schemeClr val="bg2"/>
                </a:solidFill>
              </a:rPr>
              <a:t>NIMS provides the template for incident management, regardless of cause, size, location, or complexity</a:t>
            </a:r>
          </a:p>
          <a:p>
            <a:pPr>
              <a:spcBef>
                <a:spcPts val="0"/>
              </a:spcBef>
              <a:spcAft>
                <a:spcPts val="600"/>
              </a:spcAft>
              <a:buClr>
                <a:schemeClr val="bg1"/>
              </a:buClr>
              <a:buFont typeface="Wingdings" pitchFamily="2" charset="2"/>
              <a:buChar char="q"/>
            </a:pPr>
            <a:r>
              <a:rPr lang="en-US" sz="2000" dirty="0" smtClean="0">
                <a:solidFill>
                  <a:schemeClr val="bg2"/>
                </a:solidFill>
              </a:rPr>
              <a:t>NIMS is applicable at all jurisdictional levels and across functional disciplines</a:t>
            </a:r>
          </a:p>
          <a:p>
            <a:pPr>
              <a:spcBef>
                <a:spcPts val="0"/>
              </a:spcBef>
              <a:spcAft>
                <a:spcPts val="600"/>
              </a:spcAft>
              <a:buClr>
                <a:schemeClr val="bg1"/>
              </a:buClr>
              <a:buFont typeface="Wingdings" pitchFamily="2" charset="2"/>
              <a:buChar char="q"/>
            </a:pPr>
            <a:endParaRPr lang="en-US" sz="2000" dirty="0" smtClean="0">
              <a:solidFill>
                <a:schemeClr val="bg2"/>
              </a:solidFill>
            </a:endParaRPr>
          </a:p>
        </p:txBody>
      </p:sp>
      <p:pic>
        <p:nvPicPr>
          <p:cNvPr id="5" name="Picture 4" descr="PHOTO04"/>
          <p:cNvPicPr>
            <a:picLocks noChangeAspect="1" noChangeArrowheads="1"/>
          </p:cNvPicPr>
          <p:nvPr/>
        </p:nvPicPr>
        <p:blipFill>
          <a:blip r:embed="rId2" cstate="print"/>
          <a:stretch>
            <a:fillRect/>
          </a:stretch>
        </p:blipFill>
        <p:spPr bwMode="auto">
          <a:xfrm>
            <a:off x="985371" y="4260342"/>
            <a:ext cx="2900829" cy="1969008"/>
          </a:xfrm>
          <a:prstGeom prst="rect">
            <a:avLst/>
          </a:prstGeom>
          <a:noFill/>
          <a:ln>
            <a:noFill/>
          </a:ln>
          <a:effectLst>
            <a:innerShdw blurRad="114300">
              <a:prstClr val="black"/>
            </a:innerShdw>
          </a:effectLst>
          <a:scene3d>
            <a:camera prst="perspectiveContrastingRightFacing">
              <a:rot lat="24914" lon="18926662" rev="209711"/>
            </a:camera>
            <a:lightRig rig="threePt" dir="t"/>
          </a:scene3d>
        </p:spPr>
      </p:pic>
      <p:pic>
        <p:nvPicPr>
          <p:cNvPr id="6" name="Picture 11" descr="slide_8"/>
          <p:cNvPicPr>
            <a:picLocks noChangeAspect="1" noChangeArrowheads="1"/>
          </p:cNvPicPr>
          <p:nvPr/>
        </p:nvPicPr>
        <p:blipFill>
          <a:blip r:embed="rId3" cstate="print"/>
          <a:srcRect/>
          <a:stretch>
            <a:fillRect/>
          </a:stretch>
        </p:blipFill>
        <p:spPr bwMode="auto">
          <a:xfrm>
            <a:off x="5257800" y="4171950"/>
            <a:ext cx="2743776" cy="2057346"/>
          </a:xfrm>
          <a:prstGeom prst="rect">
            <a:avLst/>
          </a:prstGeom>
          <a:noFill/>
          <a:ln w="9525">
            <a:noFill/>
            <a:miter lim="800000"/>
            <a:headEnd/>
            <a:tailEnd/>
          </a:ln>
          <a:effectLst>
            <a:innerShdw blurRad="114300">
              <a:prstClr val="black"/>
            </a:innerShdw>
          </a:effectLst>
          <a:scene3d>
            <a:camera prst="perspectiveHeroicExtremeLeftFacing">
              <a:rot lat="21488109" lon="2097949" rev="21427137"/>
            </a:camera>
            <a:lightRig rig="threePt" dir="t"/>
          </a:scene3d>
        </p:spPr>
      </p:pic>
      <p:pic>
        <p:nvPicPr>
          <p:cNvPr id="7" name="Picture 8" descr="City Hall detail, Bath, Maine. FEMA Photo/Kevin Galvin  This image suggests the American tradition of solid self government."/>
          <p:cNvPicPr>
            <a:picLocks noChangeAspect="1" noChangeArrowheads="1"/>
          </p:cNvPicPr>
          <p:nvPr/>
        </p:nvPicPr>
        <p:blipFill>
          <a:blip r:embed="rId4" cstate="print"/>
          <a:srcRect/>
          <a:stretch>
            <a:fillRect/>
          </a:stretch>
        </p:blipFill>
        <p:spPr bwMode="auto">
          <a:xfrm>
            <a:off x="3657600" y="4019550"/>
            <a:ext cx="1708938" cy="2533650"/>
          </a:xfrm>
          <a:prstGeom prst="rect">
            <a:avLst/>
          </a:prstGeom>
          <a:noFill/>
          <a:effectLst>
            <a:innerShdw blurRad="114300">
              <a:prstClr val="black"/>
            </a:innerShdw>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884238"/>
          </a:xfrm>
        </p:spPr>
        <p:txBody>
          <a:bodyPr/>
          <a:lstStyle/>
          <a:p>
            <a:r>
              <a:rPr lang="en-US" dirty="0" smtClean="0"/>
              <a:t>Office of General Counsel (OGC)</a:t>
            </a:r>
            <a:endParaRPr lang="en-US" dirty="0"/>
          </a:p>
        </p:txBody>
      </p:sp>
      <p:sp>
        <p:nvSpPr>
          <p:cNvPr id="7" name="Content Placeholder 6"/>
          <p:cNvSpPr>
            <a:spLocks noGrp="1"/>
          </p:cNvSpPr>
          <p:nvPr>
            <p:ph idx="1"/>
          </p:nvPr>
        </p:nvSpPr>
        <p:spPr>
          <a:xfrm>
            <a:off x="609600" y="1600201"/>
            <a:ext cx="8229600" cy="2819399"/>
          </a:xfrm>
        </p:spPr>
        <p:txBody>
          <a:bodyPr/>
          <a:lstStyle/>
          <a:p>
            <a:pPr>
              <a:spcBef>
                <a:spcPct val="0"/>
              </a:spcBef>
              <a:spcAft>
                <a:spcPts val="600"/>
              </a:spcAft>
            </a:pPr>
            <a:r>
              <a:rPr lang="en-US" b="0" dirty="0" smtClean="0"/>
              <a:t>Provides legal, technical and professional advice and recommendations to the IM and staff </a:t>
            </a:r>
          </a:p>
          <a:p>
            <a:pPr>
              <a:spcBef>
                <a:spcPct val="0"/>
              </a:spcBef>
              <a:spcAft>
                <a:spcPts val="600"/>
              </a:spcAft>
            </a:pPr>
            <a:r>
              <a:rPr lang="en-US" altLang="ko-KR" b="0" dirty="0" smtClean="0">
                <a:ea typeface="굴림" charset="-127"/>
              </a:rPr>
              <a:t>Studies and interprets laws associated to the response </a:t>
            </a:r>
            <a:endParaRPr lang="en-US" b="0" dirty="0" smtClean="0"/>
          </a:p>
          <a:p>
            <a:pPr>
              <a:spcBef>
                <a:spcPct val="0"/>
              </a:spcBef>
              <a:spcAft>
                <a:spcPts val="600"/>
              </a:spcAft>
            </a:pPr>
            <a:r>
              <a:rPr lang="en-US" altLang="ko-KR" b="0" dirty="0" smtClean="0">
                <a:ea typeface="굴림" charset="-127"/>
              </a:rPr>
              <a:t>Manages the relationships with outside counsel</a:t>
            </a:r>
            <a:endParaRPr lang="en-US" b="0" dirty="0" smtClean="0"/>
          </a:p>
          <a:p>
            <a:endParaRPr lang="en-US" dirty="0"/>
          </a:p>
        </p:txBody>
      </p:sp>
      <p:sp>
        <p:nvSpPr>
          <p:cNvPr id="8" name="Rectangle 7"/>
          <p:cNvSpPr/>
          <p:nvPr/>
        </p:nvSpPr>
        <p:spPr>
          <a:xfrm>
            <a:off x="2286000" y="4572000"/>
            <a:ext cx="4572000" cy="646331"/>
          </a:xfrm>
          <a:prstGeom prst="rect">
            <a:avLst/>
          </a:prstGeom>
        </p:spPr>
        <p:txBody>
          <a:bodyPr>
            <a:spAutoFit/>
          </a:bodyPr>
          <a:lstStyle/>
          <a:p>
            <a:r>
              <a:rPr lang="en-US" dirty="0" smtClean="0">
                <a:solidFill>
                  <a:schemeClr val="bg2"/>
                </a:solidFill>
              </a:rPr>
              <a:t>The Public Health Division of OGC advises the Public Health Service</a:t>
            </a: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dirty="0" smtClean="0">
                <a:latin typeface="Antique Olive Roman" pitchFamily="34" charset="0"/>
              </a:rPr>
              <a:t>  </a:t>
            </a:r>
            <a:endParaRPr lang="en-US" sz="2400" dirty="0" smtClean="0">
              <a:latin typeface="Univers 45 Light" pitchFamily="34" charset="0"/>
            </a:endParaRPr>
          </a:p>
        </p:txBody>
      </p:sp>
      <p:sp>
        <p:nvSpPr>
          <p:cNvPr id="104451" name="Rectangle 7"/>
          <p:cNvSpPr>
            <a:spLocks noChangeArrowheads="1"/>
          </p:cNvSpPr>
          <p:nvPr/>
        </p:nvSpPr>
        <p:spPr bwMode="auto">
          <a:xfrm>
            <a:off x="1828800" y="1066800"/>
            <a:ext cx="6313488" cy="1143000"/>
          </a:xfrm>
          <a:prstGeom prst="rect">
            <a:avLst/>
          </a:prstGeom>
          <a:noFill/>
          <a:ln w="9525">
            <a:noFill/>
            <a:miter lim="800000"/>
            <a:headEnd/>
            <a:tailEnd/>
          </a:ln>
        </p:spPr>
        <p:txBody>
          <a:bodyPr anchor="ctr"/>
          <a:lstStyle/>
          <a:p>
            <a:endParaRPr lang="en-US" sz="1400" dirty="0">
              <a:solidFill>
                <a:schemeClr val="tx2"/>
              </a:solidFill>
              <a:latin typeface="Univers 45 Light" pitchFamily="34" charset="0"/>
            </a:endParaRPr>
          </a:p>
        </p:txBody>
      </p:sp>
      <p:sp>
        <p:nvSpPr>
          <p:cNvPr id="104454" name="Rectangle 11"/>
          <p:cNvSpPr>
            <a:spLocks noChangeArrowheads="1"/>
          </p:cNvSpPr>
          <p:nvPr/>
        </p:nvSpPr>
        <p:spPr bwMode="auto">
          <a:xfrm>
            <a:off x="2819400" y="3810000"/>
            <a:ext cx="4953000" cy="1219200"/>
          </a:xfrm>
          <a:prstGeom prst="rect">
            <a:avLst/>
          </a:prstGeom>
          <a:noFill/>
          <a:ln w="9525">
            <a:noFill/>
            <a:miter lim="800000"/>
            <a:headEnd/>
            <a:tailEnd/>
          </a:ln>
        </p:spPr>
        <p:txBody>
          <a:bodyPr/>
          <a:lstStyle/>
          <a:p>
            <a:pPr marL="469900" indent="-469900">
              <a:spcAft>
                <a:spcPct val="20000"/>
              </a:spcAft>
              <a:buClr>
                <a:schemeClr val="bg2"/>
              </a:buClr>
              <a:buFont typeface="Wingdings" pitchFamily="2" charset="2"/>
              <a:buChar char="o"/>
            </a:pPr>
            <a:endParaRPr lang="en-US" sz="1200" dirty="0">
              <a:latin typeface="Univers 45 Light" pitchFamily="34" charset="0"/>
            </a:endParaRPr>
          </a:p>
        </p:txBody>
      </p:sp>
      <p:pic>
        <p:nvPicPr>
          <p:cNvPr id="104455" name="Picture 12" descr="Picture2"/>
          <p:cNvPicPr>
            <a:picLocks noChangeAspect="1" noChangeArrowheads="1"/>
          </p:cNvPicPr>
          <p:nvPr/>
        </p:nvPicPr>
        <p:blipFill>
          <a:blip r:embed="rId3" cstate="print"/>
          <a:srcRect b="86595"/>
          <a:stretch>
            <a:fillRect/>
          </a:stretch>
        </p:blipFill>
        <p:spPr bwMode="auto">
          <a:xfrm>
            <a:off x="2971800" y="381000"/>
            <a:ext cx="5181600" cy="685800"/>
          </a:xfrm>
          <a:prstGeom prst="rect">
            <a:avLst/>
          </a:prstGeom>
          <a:noFill/>
          <a:ln w="9525">
            <a:noFill/>
            <a:miter lim="800000"/>
            <a:headEnd/>
            <a:tailEnd/>
          </a:ln>
        </p:spPr>
      </p:pic>
      <p:sp>
        <p:nvSpPr>
          <p:cNvPr id="5132" name="Text Box 13"/>
          <p:cNvSpPr txBox="1">
            <a:spLocks noChangeArrowheads="1"/>
          </p:cNvSpPr>
          <p:nvPr/>
        </p:nvSpPr>
        <p:spPr bwMode="auto">
          <a:xfrm>
            <a:off x="3200400" y="533400"/>
            <a:ext cx="4724400" cy="461665"/>
          </a:xfrm>
          <a:prstGeom prst="rect">
            <a:avLst/>
          </a:prstGeom>
          <a:noFill/>
          <a:ln w="9525">
            <a:noFill/>
            <a:miter lim="800000"/>
            <a:headEnd/>
            <a:tailEnd/>
          </a:ln>
        </p:spPr>
        <p:txBody>
          <a:bodyPr>
            <a:spAutoFit/>
          </a:bodyPr>
          <a:lstStyle/>
          <a:p>
            <a:pPr eaLnBrk="0" hangingPunct="0">
              <a:buFontTx/>
              <a:buNone/>
              <a:defRPr/>
            </a:pPr>
            <a:r>
              <a:rPr lang="en-US" sz="2400" b="1" dirty="0">
                <a:solidFill>
                  <a:srgbClr val="FFC000"/>
                </a:solidFill>
                <a:latin typeface="+mn-lt"/>
              </a:rPr>
              <a:t>JOINT INFORMATION CENTER</a:t>
            </a:r>
          </a:p>
        </p:txBody>
      </p:sp>
      <p:pic>
        <p:nvPicPr>
          <p:cNvPr id="104457" name="Picture 14" descr="EMG"/>
          <p:cNvPicPr>
            <a:picLocks noChangeAspect="1" noChangeArrowheads="1"/>
          </p:cNvPicPr>
          <p:nvPr/>
        </p:nvPicPr>
        <p:blipFill>
          <a:blip r:embed="rId4" cstate="print"/>
          <a:srcRect/>
          <a:stretch>
            <a:fillRect/>
          </a:stretch>
        </p:blipFill>
        <p:spPr bwMode="auto">
          <a:xfrm>
            <a:off x="3124200" y="1219200"/>
            <a:ext cx="4854575" cy="576263"/>
          </a:xfrm>
          <a:prstGeom prst="rect">
            <a:avLst/>
          </a:prstGeom>
          <a:noFill/>
          <a:ln w="9525">
            <a:noFill/>
            <a:miter lim="800000"/>
            <a:headEnd/>
            <a:tailEnd/>
          </a:ln>
        </p:spPr>
      </p:pic>
      <p:sp>
        <p:nvSpPr>
          <p:cNvPr id="5134" name="Rectangle 15"/>
          <p:cNvSpPr>
            <a:spLocks noChangeArrowheads="1"/>
          </p:cNvSpPr>
          <p:nvPr/>
        </p:nvSpPr>
        <p:spPr bwMode="auto">
          <a:xfrm>
            <a:off x="2971800" y="2514600"/>
            <a:ext cx="5791200" cy="3785652"/>
          </a:xfrm>
          <a:prstGeom prst="rect">
            <a:avLst/>
          </a:prstGeom>
          <a:noFill/>
          <a:ln w="9525">
            <a:noFill/>
            <a:miter lim="800000"/>
            <a:headEnd/>
            <a:tailEnd/>
          </a:ln>
        </p:spPr>
        <p:txBody>
          <a:bodyPr wrap="square">
            <a:spAutoFit/>
          </a:bodyPr>
          <a:lstStyle/>
          <a:p>
            <a:pPr eaLnBrk="0" hangingPunct="0">
              <a:buClr>
                <a:schemeClr val="bg1"/>
              </a:buClr>
              <a:buSzPct val="70000"/>
              <a:defRPr/>
            </a:pPr>
            <a:r>
              <a:rPr lang="en-US" sz="2400" dirty="0" smtClean="0">
                <a:solidFill>
                  <a:schemeClr val="bg2"/>
                </a:solidFill>
                <a:latin typeface="+mn-lt"/>
              </a:rPr>
              <a:t>Provides a coordinated </a:t>
            </a:r>
            <a:r>
              <a:rPr lang="en-US" sz="2400" dirty="0">
                <a:solidFill>
                  <a:schemeClr val="bg2"/>
                </a:solidFill>
                <a:latin typeface="+mn-lt"/>
              </a:rPr>
              <a:t>Federal response to provide accurate, coordinated, timely, and accessible information to affected audiences, including governments, media, the private sector, and the local populace, including the special needs population.</a:t>
            </a:r>
            <a:r>
              <a:rPr lang="en-US" sz="2400" u="sng" dirty="0">
                <a:solidFill>
                  <a:schemeClr val="bg2"/>
                </a:solidFill>
                <a:latin typeface="+mn-lt"/>
              </a:rPr>
              <a:t> </a:t>
            </a:r>
            <a:endParaRPr lang="en-US" sz="2400" u="sng" dirty="0" smtClean="0">
              <a:solidFill>
                <a:schemeClr val="bg2"/>
              </a:solidFill>
              <a:latin typeface="+mn-lt"/>
            </a:endParaRPr>
          </a:p>
          <a:p>
            <a:pPr eaLnBrk="0" hangingPunct="0">
              <a:buClr>
                <a:schemeClr val="bg1"/>
              </a:buClr>
              <a:buSzPct val="70000"/>
              <a:defRPr/>
            </a:pPr>
            <a:endParaRPr lang="en-US" sz="2400" u="sng" dirty="0" smtClean="0">
              <a:solidFill>
                <a:schemeClr val="bg2"/>
              </a:solidFill>
            </a:endParaRPr>
          </a:p>
          <a:p>
            <a:pPr eaLnBrk="0" hangingPunct="0">
              <a:buClr>
                <a:schemeClr val="bg1"/>
              </a:buClr>
              <a:buSzPct val="70000"/>
              <a:defRPr/>
            </a:pPr>
            <a:r>
              <a:rPr lang="en-US" sz="2400" dirty="0" smtClean="0">
                <a:solidFill>
                  <a:srgbClr val="FFC000"/>
                </a:solidFill>
                <a:latin typeface="+mn-lt"/>
              </a:rPr>
              <a:t>The </a:t>
            </a:r>
            <a:r>
              <a:rPr lang="en-US" sz="2400" dirty="0">
                <a:solidFill>
                  <a:srgbClr val="FFC000"/>
                </a:solidFill>
                <a:latin typeface="+mn-lt"/>
              </a:rPr>
              <a:t>Joint Information Center (JIC), ensures the coordinated release of information under ESF #15. </a:t>
            </a:r>
          </a:p>
        </p:txBody>
      </p:sp>
      <p:sp>
        <p:nvSpPr>
          <p:cNvPr id="104459" name="Text Box 16"/>
          <p:cNvSpPr txBox="1">
            <a:spLocks noChangeArrowheads="1"/>
          </p:cNvSpPr>
          <p:nvPr/>
        </p:nvSpPr>
        <p:spPr bwMode="auto">
          <a:xfrm>
            <a:off x="3124200" y="1905000"/>
            <a:ext cx="4873625" cy="338138"/>
          </a:xfrm>
          <a:prstGeom prst="rect">
            <a:avLst/>
          </a:prstGeom>
          <a:noFill/>
          <a:ln w="9525">
            <a:noFill/>
            <a:miter lim="800000"/>
            <a:headEnd/>
            <a:tailEnd/>
          </a:ln>
        </p:spPr>
        <p:txBody>
          <a:bodyPr wrap="none">
            <a:spAutoFit/>
          </a:bodyPr>
          <a:lstStyle/>
          <a:p>
            <a:pPr eaLnBrk="0" hangingPunct="0">
              <a:buFontTx/>
              <a:buNone/>
            </a:pPr>
            <a:r>
              <a:rPr lang="en-US" sz="2000" b="1" dirty="0">
                <a:solidFill>
                  <a:srgbClr val="FFFF99"/>
                </a:solidFill>
                <a:latin typeface="Univers 45 Light" pitchFamily="34" charset="0"/>
              </a:rPr>
              <a:t>Emergency Support Function (ESF) 15</a:t>
            </a:r>
          </a:p>
        </p:txBody>
      </p:sp>
      <p:pic>
        <p:nvPicPr>
          <p:cNvPr id="104460" name="Picture 2"/>
          <p:cNvPicPr>
            <a:picLocks noChangeAspect="1" noChangeArrowheads="1"/>
          </p:cNvPicPr>
          <p:nvPr/>
        </p:nvPicPr>
        <p:blipFill>
          <a:blip r:embed="rId5" cstate="print"/>
          <a:srcRect/>
          <a:stretch>
            <a:fillRect/>
          </a:stretch>
        </p:blipFill>
        <p:spPr bwMode="auto">
          <a:xfrm>
            <a:off x="228600" y="304800"/>
            <a:ext cx="2667000" cy="6248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27038"/>
            <a:ext cx="8229600" cy="944562"/>
          </a:xfrm>
        </p:spPr>
        <p:txBody>
          <a:bodyPr/>
          <a:lstStyle/>
          <a:p>
            <a:r>
              <a:rPr lang="en-US" dirty="0" smtClean="0"/>
              <a:t>Joint Information Center</a:t>
            </a:r>
            <a:br>
              <a:rPr lang="en-US" dirty="0" smtClean="0"/>
            </a:br>
            <a:endParaRPr lang="en-US" dirty="0"/>
          </a:p>
        </p:txBody>
      </p:sp>
      <p:sp>
        <p:nvSpPr>
          <p:cNvPr id="7" name="Content Placeholder 6"/>
          <p:cNvSpPr>
            <a:spLocks noGrp="1"/>
          </p:cNvSpPr>
          <p:nvPr>
            <p:ph idx="1"/>
          </p:nvPr>
        </p:nvSpPr>
        <p:spPr>
          <a:xfrm>
            <a:off x="457200" y="1447800"/>
            <a:ext cx="8229600" cy="4419599"/>
          </a:xfrm>
        </p:spPr>
        <p:txBody>
          <a:bodyPr/>
          <a:lstStyle/>
          <a:p>
            <a:pPr>
              <a:spcBef>
                <a:spcPct val="0"/>
              </a:spcBef>
              <a:spcAft>
                <a:spcPct val="10000"/>
              </a:spcAft>
            </a:pPr>
            <a:r>
              <a:rPr lang="en-US" b="0" dirty="0" smtClean="0"/>
              <a:t>The Joint Information Center (JIC) ensures the coordinated release of information under ESF #15.</a:t>
            </a:r>
          </a:p>
          <a:p>
            <a:pPr>
              <a:spcBef>
                <a:spcPct val="0"/>
              </a:spcBef>
              <a:spcAft>
                <a:spcPct val="10000"/>
              </a:spcAft>
            </a:pPr>
            <a:r>
              <a:rPr lang="en-US" b="0" dirty="0" smtClean="0"/>
              <a:t>Designated to handle public information and Public Health Information</a:t>
            </a:r>
          </a:p>
          <a:p>
            <a:pPr>
              <a:spcBef>
                <a:spcPct val="0"/>
              </a:spcBef>
              <a:spcAft>
                <a:spcPct val="10000"/>
              </a:spcAft>
            </a:pPr>
            <a:r>
              <a:rPr lang="en-US" b="0" dirty="0" smtClean="0"/>
              <a:t>JIC structure is designed to work equally well for large or small situations expanding as needed</a:t>
            </a:r>
          </a:p>
          <a:p>
            <a:pPr>
              <a:spcBef>
                <a:spcPct val="0"/>
              </a:spcBef>
              <a:spcAft>
                <a:spcPct val="10000"/>
              </a:spcAft>
            </a:pPr>
            <a:r>
              <a:rPr lang="en-US" b="0" dirty="0" smtClean="0"/>
              <a:t>JIC gathers incident / event data</a:t>
            </a:r>
          </a:p>
          <a:p>
            <a:pPr>
              <a:spcBef>
                <a:spcPct val="0"/>
              </a:spcBef>
              <a:spcAft>
                <a:spcPct val="10000"/>
              </a:spcAft>
            </a:pPr>
            <a:r>
              <a:rPr lang="en-US" b="0" dirty="0" smtClean="0"/>
              <a:t>Analyzes public perceptions of the response.</a:t>
            </a:r>
          </a:p>
          <a:p>
            <a:pPr>
              <a:spcBef>
                <a:spcPct val="0"/>
              </a:spcBef>
              <a:spcAft>
                <a:spcPct val="10000"/>
              </a:spcAft>
            </a:pPr>
            <a:r>
              <a:rPr lang="en-US" b="0" dirty="0" smtClean="0"/>
              <a:t>Informs the public serving as the source of accurate and comprehensive information about the incident and the response to a specific set of audiences</a:t>
            </a: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7"/>
          <p:cNvSpPr>
            <a:spLocks noChangeArrowheads="1"/>
          </p:cNvSpPr>
          <p:nvPr/>
        </p:nvSpPr>
        <p:spPr bwMode="auto">
          <a:xfrm>
            <a:off x="1905000" y="1066800"/>
            <a:ext cx="6313488" cy="1143000"/>
          </a:xfrm>
          <a:prstGeom prst="rect">
            <a:avLst/>
          </a:prstGeom>
          <a:noFill/>
          <a:ln w="9525">
            <a:noFill/>
            <a:miter lim="800000"/>
            <a:headEnd/>
            <a:tailEnd/>
          </a:ln>
        </p:spPr>
        <p:txBody>
          <a:bodyPr anchor="ctr"/>
          <a:lstStyle/>
          <a:p>
            <a:endParaRPr lang="en-US" sz="1400" dirty="0">
              <a:solidFill>
                <a:schemeClr val="tx2"/>
              </a:solidFill>
              <a:latin typeface="Univers 45 Light" pitchFamily="34" charset="0"/>
            </a:endParaRPr>
          </a:p>
        </p:txBody>
      </p:sp>
      <p:sp>
        <p:nvSpPr>
          <p:cNvPr id="110596" name="Text Box 8"/>
          <p:cNvSpPr txBox="1">
            <a:spLocks noChangeArrowheads="1"/>
          </p:cNvSpPr>
          <p:nvPr/>
        </p:nvSpPr>
        <p:spPr bwMode="auto">
          <a:xfrm>
            <a:off x="2286000" y="381000"/>
            <a:ext cx="4800600" cy="396875"/>
          </a:xfrm>
          <a:prstGeom prst="rect">
            <a:avLst/>
          </a:prstGeom>
          <a:noFill/>
          <a:ln w="9525">
            <a:noFill/>
            <a:miter lim="800000"/>
            <a:headEnd/>
            <a:tailEnd/>
          </a:ln>
        </p:spPr>
        <p:txBody>
          <a:bodyPr>
            <a:spAutoFit/>
          </a:bodyPr>
          <a:lstStyle/>
          <a:p>
            <a:pPr eaLnBrk="0" hangingPunct="0"/>
            <a:endParaRPr lang="en-US" sz="2000" b="1" dirty="0">
              <a:solidFill>
                <a:schemeClr val="bg2"/>
              </a:solidFill>
              <a:latin typeface="Univers 45 Light" pitchFamily="34" charset="0"/>
            </a:endParaRPr>
          </a:p>
        </p:txBody>
      </p:sp>
      <p:sp>
        <p:nvSpPr>
          <p:cNvPr id="115720" name="Rectangle 10"/>
          <p:cNvSpPr>
            <a:spLocks noChangeArrowheads="1"/>
          </p:cNvSpPr>
          <p:nvPr/>
        </p:nvSpPr>
        <p:spPr bwMode="auto">
          <a:xfrm>
            <a:off x="457200" y="2057400"/>
            <a:ext cx="3886200" cy="3733800"/>
          </a:xfrm>
          <a:prstGeom prst="rect">
            <a:avLst/>
          </a:prstGeom>
          <a:noFill/>
          <a:ln w="9525">
            <a:noFill/>
            <a:miter lim="800000"/>
            <a:headEnd/>
            <a:tailEnd/>
          </a:ln>
        </p:spPr>
        <p:txBody>
          <a:bodyPr/>
          <a:lstStyle/>
          <a:p>
            <a:pPr>
              <a:lnSpc>
                <a:spcPct val="100000"/>
              </a:lnSpc>
              <a:spcBef>
                <a:spcPts val="0"/>
              </a:spcBef>
              <a:buClr>
                <a:schemeClr val="bg1"/>
              </a:buClr>
              <a:buSzPct val="70000"/>
              <a:buFont typeface="Wingdings" pitchFamily="2" charset="2"/>
              <a:buChar char="q"/>
              <a:defRPr/>
            </a:pPr>
            <a:r>
              <a:rPr lang="en-US" sz="2400" dirty="0">
                <a:solidFill>
                  <a:schemeClr val="tx2"/>
                </a:solidFill>
                <a:latin typeface="+mn-lt"/>
              </a:rPr>
              <a:t> News media</a:t>
            </a:r>
          </a:p>
          <a:p>
            <a:pPr>
              <a:lnSpc>
                <a:spcPct val="100000"/>
              </a:lnSpc>
              <a:spcBef>
                <a:spcPts val="0"/>
              </a:spcBef>
              <a:buClr>
                <a:schemeClr val="bg1"/>
              </a:buClr>
              <a:buSzPct val="70000"/>
              <a:buFont typeface="Wingdings" pitchFamily="2" charset="2"/>
              <a:buChar char="q"/>
              <a:defRPr/>
            </a:pPr>
            <a:r>
              <a:rPr lang="en-US" sz="2400" dirty="0">
                <a:solidFill>
                  <a:schemeClr val="tx2"/>
                </a:solidFill>
                <a:latin typeface="+mn-lt"/>
              </a:rPr>
              <a:t> CDC Web site</a:t>
            </a:r>
          </a:p>
          <a:p>
            <a:pPr>
              <a:lnSpc>
                <a:spcPct val="100000"/>
              </a:lnSpc>
              <a:spcBef>
                <a:spcPts val="0"/>
              </a:spcBef>
              <a:buClr>
                <a:schemeClr val="bg1"/>
              </a:buClr>
              <a:buSzPct val="70000"/>
              <a:buFont typeface="Wingdings" pitchFamily="2" charset="2"/>
              <a:buChar char="q"/>
              <a:defRPr/>
            </a:pPr>
            <a:r>
              <a:rPr lang="en-US" sz="2400" dirty="0">
                <a:solidFill>
                  <a:schemeClr val="tx2"/>
                </a:solidFill>
                <a:latin typeface="+mn-lt"/>
              </a:rPr>
              <a:t> CDC INFO</a:t>
            </a:r>
          </a:p>
          <a:p>
            <a:pPr>
              <a:lnSpc>
                <a:spcPct val="100000"/>
              </a:lnSpc>
              <a:spcBef>
                <a:spcPts val="0"/>
              </a:spcBef>
              <a:buClr>
                <a:schemeClr val="bg1"/>
              </a:buClr>
              <a:buSzPct val="70000"/>
              <a:buFont typeface="Wingdings" pitchFamily="2" charset="2"/>
              <a:buChar char="q"/>
              <a:defRPr/>
            </a:pPr>
            <a:r>
              <a:rPr lang="en-US" sz="2400" dirty="0">
                <a:solidFill>
                  <a:schemeClr val="tx2"/>
                </a:solidFill>
                <a:latin typeface="+mn-lt"/>
              </a:rPr>
              <a:t> Health Alert Network</a:t>
            </a:r>
          </a:p>
          <a:p>
            <a:pPr>
              <a:lnSpc>
                <a:spcPct val="100000"/>
              </a:lnSpc>
              <a:spcBef>
                <a:spcPts val="0"/>
              </a:spcBef>
              <a:buClr>
                <a:schemeClr val="bg1"/>
              </a:buClr>
              <a:buSzPct val="70000"/>
              <a:buFont typeface="Wingdings" pitchFamily="2" charset="2"/>
              <a:buChar char="q"/>
              <a:defRPr/>
            </a:pPr>
            <a:r>
              <a:rPr lang="en-US" sz="2400" dirty="0">
                <a:solidFill>
                  <a:schemeClr val="tx2"/>
                </a:solidFill>
                <a:latin typeface="+mn-lt"/>
              </a:rPr>
              <a:t> CDC Connects </a:t>
            </a:r>
          </a:p>
          <a:p>
            <a:pPr>
              <a:lnSpc>
                <a:spcPct val="100000"/>
              </a:lnSpc>
              <a:spcBef>
                <a:spcPts val="0"/>
              </a:spcBef>
              <a:buClr>
                <a:schemeClr val="bg1"/>
              </a:buClr>
              <a:buSzPct val="70000"/>
              <a:buFont typeface="Wingdings" pitchFamily="2" charset="2"/>
              <a:buChar char="q"/>
              <a:defRPr/>
            </a:pPr>
            <a:r>
              <a:rPr lang="en-US" sz="2400" dirty="0">
                <a:solidFill>
                  <a:schemeClr val="tx2"/>
                </a:solidFill>
                <a:latin typeface="+mn-lt"/>
              </a:rPr>
              <a:t> Global Channels</a:t>
            </a:r>
          </a:p>
          <a:p>
            <a:pPr marL="292100" indent="-292100">
              <a:lnSpc>
                <a:spcPct val="100000"/>
              </a:lnSpc>
              <a:spcBef>
                <a:spcPts val="0"/>
              </a:spcBef>
              <a:buClr>
                <a:schemeClr val="bg1"/>
              </a:buClr>
              <a:buSzPct val="70000"/>
              <a:buFont typeface="Wingdings" pitchFamily="2" charset="2"/>
              <a:buChar char="q"/>
              <a:defRPr/>
            </a:pPr>
            <a:r>
              <a:rPr lang="en-US" sz="2400" dirty="0">
                <a:solidFill>
                  <a:schemeClr val="tx2"/>
                </a:solidFill>
                <a:latin typeface="+mn-lt"/>
              </a:rPr>
              <a:t>Clinician List Serve and Conference Calls</a:t>
            </a:r>
          </a:p>
          <a:p>
            <a:pPr marL="228600" indent="-228600">
              <a:lnSpc>
                <a:spcPct val="100000"/>
              </a:lnSpc>
              <a:spcBef>
                <a:spcPts val="0"/>
              </a:spcBef>
              <a:buClr>
                <a:schemeClr val="bg1"/>
              </a:buClr>
              <a:buSzPct val="70000"/>
              <a:buFont typeface="Wingdings" pitchFamily="2" charset="2"/>
              <a:buChar char="q"/>
              <a:defRPr/>
            </a:pPr>
            <a:r>
              <a:rPr lang="en-US" sz="2400" dirty="0">
                <a:solidFill>
                  <a:schemeClr val="tx2"/>
                </a:solidFill>
                <a:latin typeface="+mn-lt"/>
              </a:rPr>
              <a:t>National Public Health Information Coalition</a:t>
            </a:r>
          </a:p>
          <a:p>
            <a:pPr>
              <a:lnSpc>
                <a:spcPct val="100000"/>
              </a:lnSpc>
              <a:spcBef>
                <a:spcPts val="0"/>
              </a:spcBef>
              <a:buClr>
                <a:schemeClr val="bg1"/>
              </a:buClr>
              <a:buSzPct val="70000"/>
              <a:buFont typeface="Wingdings" pitchFamily="2" charset="2"/>
              <a:buChar char="q"/>
              <a:defRPr/>
            </a:pPr>
            <a:r>
              <a:rPr lang="en-US" sz="2400" dirty="0">
                <a:solidFill>
                  <a:schemeClr val="tx2"/>
                </a:solidFill>
                <a:latin typeface="+mn-lt"/>
              </a:rPr>
              <a:t> EPI-X</a:t>
            </a:r>
          </a:p>
          <a:p>
            <a:pPr>
              <a:buClr>
                <a:schemeClr val="bg2"/>
              </a:buClr>
              <a:buSzPct val="70000"/>
              <a:buFont typeface="Wingdings" pitchFamily="2" charset="2"/>
              <a:buNone/>
              <a:defRPr/>
            </a:pPr>
            <a:endParaRPr lang="en-US" sz="1400" dirty="0">
              <a:latin typeface="Univers 45 Light" pitchFamily="34" charset="0"/>
            </a:endParaRPr>
          </a:p>
          <a:p>
            <a:pPr>
              <a:buClr>
                <a:schemeClr val="bg2"/>
              </a:buClr>
              <a:buSzPct val="70000"/>
              <a:buFont typeface="Wingdings" pitchFamily="2" charset="2"/>
              <a:buChar char="o"/>
              <a:defRPr/>
            </a:pPr>
            <a:endParaRPr lang="en-US" dirty="0">
              <a:latin typeface="Univers 45 Light" pitchFamily="34" charset="0"/>
            </a:endParaRPr>
          </a:p>
          <a:p>
            <a:pPr>
              <a:buClr>
                <a:schemeClr val="bg2"/>
              </a:buClr>
              <a:buSzPct val="70000"/>
              <a:buFont typeface="Wingdings" pitchFamily="2" charset="2"/>
              <a:buNone/>
              <a:defRPr/>
            </a:pPr>
            <a:endParaRPr lang="en-US" dirty="0">
              <a:latin typeface="Univers 45 Light" pitchFamily="34" charset="0"/>
            </a:endParaRPr>
          </a:p>
        </p:txBody>
      </p:sp>
      <p:sp>
        <p:nvSpPr>
          <p:cNvPr id="9232" name="Text Box 17"/>
          <p:cNvSpPr txBox="1">
            <a:spLocks noChangeArrowheads="1"/>
          </p:cNvSpPr>
          <p:nvPr/>
        </p:nvSpPr>
        <p:spPr bwMode="auto">
          <a:xfrm>
            <a:off x="1066800" y="379413"/>
            <a:ext cx="6781800" cy="523220"/>
          </a:xfrm>
          <a:prstGeom prst="rect">
            <a:avLst/>
          </a:prstGeom>
          <a:noFill/>
          <a:ln w="9525">
            <a:noFill/>
            <a:miter lim="800000"/>
            <a:headEnd/>
            <a:tailEnd/>
          </a:ln>
        </p:spPr>
        <p:txBody>
          <a:bodyPr>
            <a:spAutoFit/>
          </a:bodyPr>
          <a:lstStyle/>
          <a:p>
            <a:pPr algn="ctr" eaLnBrk="0" hangingPunct="0">
              <a:buFontTx/>
              <a:buNone/>
              <a:defRPr/>
            </a:pPr>
            <a:r>
              <a:rPr lang="en-US" sz="2800" b="1" dirty="0" smtClean="0">
                <a:solidFill>
                  <a:srgbClr val="FFC000"/>
                </a:solidFill>
              </a:rPr>
              <a:t>Joint Information Center</a:t>
            </a:r>
            <a:endParaRPr lang="en-US" sz="2800" b="1" dirty="0">
              <a:solidFill>
                <a:srgbClr val="FFC000"/>
              </a:solidFill>
              <a:latin typeface="+mj-lt"/>
            </a:endParaRPr>
          </a:p>
        </p:txBody>
      </p:sp>
      <p:grpSp>
        <p:nvGrpSpPr>
          <p:cNvPr id="2" name="Group 19"/>
          <p:cNvGrpSpPr>
            <a:grpSpLocks/>
          </p:cNvGrpSpPr>
          <p:nvPr/>
        </p:nvGrpSpPr>
        <p:grpSpPr bwMode="auto">
          <a:xfrm>
            <a:off x="1752600" y="1295400"/>
            <a:ext cx="7162800" cy="5410200"/>
            <a:chOff x="1828800" y="609600"/>
            <a:chExt cx="7162033" cy="5410200"/>
          </a:xfrm>
        </p:grpSpPr>
        <p:pic>
          <p:nvPicPr>
            <p:cNvPr id="110602" name="Picture 19" descr="epixsmall"/>
            <p:cNvPicPr>
              <a:picLocks noChangeAspect="1" noChangeArrowheads="1"/>
            </p:cNvPicPr>
            <p:nvPr/>
          </p:nvPicPr>
          <p:blipFill>
            <a:blip r:embed="rId3" cstate="print"/>
            <a:srcRect/>
            <a:stretch>
              <a:fillRect/>
            </a:stretch>
          </p:blipFill>
          <p:spPr bwMode="auto">
            <a:xfrm>
              <a:off x="3377873" y="609600"/>
              <a:ext cx="1498600" cy="1970088"/>
            </a:xfrm>
            <a:prstGeom prst="rect">
              <a:avLst/>
            </a:prstGeom>
            <a:noFill/>
            <a:ln w="9525">
              <a:noFill/>
              <a:miter lim="800000"/>
              <a:headEnd/>
              <a:tailEnd/>
            </a:ln>
          </p:spPr>
        </p:pic>
        <p:pic>
          <p:nvPicPr>
            <p:cNvPr id="110603" name="Picture 11"/>
            <p:cNvPicPr>
              <a:picLocks noChangeAspect="1" noChangeArrowheads="1"/>
            </p:cNvPicPr>
            <p:nvPr/>
          </p:nvPicPr>
          <p:blipFill>
            <a:blip r:embed="rId4" cstate="print"/>
            <a:srcRect l="1131" t="18004" r="43420" b="31528"/>
            <a:stretch>
              <a:fillRect/>
            </a:stretch>
          </p:blipFill>
          <p:spPr bwMode="auto">
            <a:xfrm>
              <a:off x="4800282" y="914400"/>
              <a:ext cx="4190550" cy="2698845"/>
            </a:xfrm>
            <a:prstGeom prst="rect">
              <a:avLst/>
            </a:prstGeom>
            <a:noFill/>
            <a:ln w="9525">
              <a:noFill/>
              <a:miter lim="800000"/>
              <a:headEnd/>
              <a:tailEnd/>
            </a:ln>
          </p:spPr>
        </p:pic>
        <p:pic>
          <p:nvPicPr>
            <p:cNvPr id="110604" name="Picture 12" descr="logo"/>
            <p:cNvPicPr>
              <a:picLocks noChangeAspect="1" noChangeArrowheads="1"/>
            </p:cNvPicPr>
            <p:nvPr/>
          </p:nvPicPr>
          <p:blipFill>
            <a:blip r:embed="rId5" cstate="print"/>
            <a:srcRect l="25714" b="13333"/>
            <a:stretch>
              <a:fillRect/>
            </a:stretch>
          </p:blipFill>
          <p:spPr bwMode="auto">
            <a:xfrm>
              <a:off x="4800281" y="5029200"/>
              <a:ext cx="2057718" cy="990600"/>
            </a:xfrm>
            <a:prstGeom prst="rect">
              <a:avLst/>
            </a:prstGeom>
            <a:noFill/>
            <a:ln w="9525">
              <a:noFill/>
              <a:miter lim="800000"/>
              <a:headEnd/>
              <a:tailEnd/>
            </a:ln>
          </p:spPr>
        </p:pic>
        <p:pic>
          <p:nvPicPr>
            <p:cNvPr id="110605" name="Picture 13" descr="headline 2"/>
            <p:cNvPicPr>
              <a:picLocks noChangeAspect="1" noChangeArrowheads="1"/>
            </p:cNvPicPr>
            <p:nvPr/>
          </p:nvPicPr>
          <p:blipFill>
            <a:blip r:embed="rId6" cstate="print"/>
            <a:srcRect/>
            <a:stretch>
              <a:fillRect/>
            </a:stretch>
          </p:blipFill>
          <p:spPr bwMode="auto">
            <a:xfrm>
              <a:off x="6858000" y="3657600"/>
              <a:ext cx="2114550" cy="2362200"/>
            </a:xfrm>
            <a:prstGeom prst="rect">
              <a:avLst/>
            </a:prstGeom>
            <a:noFill/>
            <a:ln w="9525">
              <a:solidFill>
                <a:srgbClr val="000000"/>
              </a:solidFill>
              <a:miter lim="800000"/>
              <a:headEnd/>
              <a:tailEnd/>
            </a:ln>
          </p:spPr>
        </p:pic>
        <p:sp>
          <p:nvSpPr>
            <p:cNvPr id="110606" name="Rectangle 14"/>
            <p:cNvSpPr>
              <a:spLocks noChangeArrowheads="1"/>
            </p:cNvSpPr>
            <p:nvPr/>
          </p:nvSpPr>
          <p:spPr bwMode="auto">
            <a:xfrm>
              <a:off x="1828800" y="5181600"/>
              <a:ext cx="2976393" cy="646331"/>
            </a:xfrm>
            <a:prstGeom prst="rect">
              <a:avLst/>
            </a:prstGeom>
            <a:noFill/>
            <a:ln w="9525">
              <a:noFill/>
              <a:miter lim="800000"/>
              <a:headEnd/>
              <a:tailEnd/>
            </a:ln>
          </p:spPr>
          <p:txBody>
            <a:bodyPr wrap="none">
              <a:spAutoFit/>
            </a:bodyPr>
            <a:lstStyle/>
            <a:p>
              <a:pPr eaLnBrk="0" hangingPunct="0">
                <a:buFontTx/>
                <a:buNone/>
              </a:pPr>
              <a:r>
                <a:rPr lang="en-US" dirty="0">
                  <a:solidFill>
                    <a:srgbClr val="FFC000"/>
                  </a:solidFill>
                  <a:latin typeface="Times New Roman" pitchFamily="18" charset="0"/>
                </a:rPr>
                <a:t>This is an official</a:t>
              </a:r>
              <a:r>
                <a:rPr lang="en-US" b="1" dirty="0">
                  <a:solidFill>
                    <a:srgbClr val="FFC000"/>
                  </a:solidFill>
                  <a:latin typeface="Times New Roman" pitchFamily="18" charset="0"/>
                </a:rPr>
                <a:t> </a:t>
              </a:r>
              <a:br>
                <a:rPr lang="en-US" b="1" dirty="0">
                  <a:solidFill>
                    <a:srgbClr val="FFC000"/>
                  </a:solidFill>
                  <a:latin typeface="Times New Roman" pitchFamily="18" charset="0"/>
                </a:rPr>
              </a:br>
              <a:r>
                <a:rPr lang="en-US" b="1" u="sng" dirty="0">
                  <a:solidFill>
                    <a:srgbClr val="FFC000"/>
                  </a:solidFill>
                  <a:latin typeface="Times New Roman" pitchFamily="18" charset="0"/>
                </a:rPr>
                <a:t>CDC HEALTH ADVISORY</a:t>
              </a:r>
            </a:p>
          </p:txBody>
        </p:sp>
        <p:pic>
          <p:nvPicPr>
            <p:cNvPr id="110607" name="Picture 18"/>
            <p:cNvPicPr>
              <a:picLocks noChangeAspect="1" noChangeArrowheads="1"/>
            </p:cNvPicPr>
            <p:nvPr/>
          </p:nvPicPr>
          <p:blipFill>
            <a:blip r:embed="rId7" cstate="print"/>
            <a:srcRect l="5492" t="24164" r="41443" b="47540"/>
            <a:stretch>
              <a:fillRect/>
            </a:stretch>
          </p:blipFill>
          <p:spPr bwMode="auto">
            <a:xfrm>
              <a:off x="4800282" y="2362200"/>
              <a:ext cx="4190551" cy="1676400"/>
            </a:xfrm>
            <a:prstGeom prst="rect">
              <a:avLst/>
            </a:prstGeom>
            <a:noFill/>
            <a:ln w="9525">
              <a:noFill/>
              <a:miter lim="800000"/>
              <a:headEnd/>
              <a:tailEnd/>
            </a:ln>
          </p:spPr>
        </p:pic>
        <p:pic>
          <p:nvPicPr>
            <p:cNvPr id="110608" name="Picture 20" descr="ehealth 2 cover green"/>
            <p:cNvPicPr>
              <a:picLocks noChangeAspect="1" noChangeArrowheads="1"/>
            </p:cNvPicPr>
            <p:nvPr/>
          </p:nvPicPr>
          <p:blipFill>
            <a:blip r:embed="rId8" cstate="print"/>
            <a:srcRect l="73300" b="77473"/>
            <a:stretch>
              <a:fillRect/>
            </a:stretch>
          </p:blipFill>
          <p:spPr bwMode="auto">
            <a:xfrm>
              <a:off x="4800281" y="4038600"/>
              <a:ext cx="2060567" cy="1177925"/>
            </a:xfrm>
            <a:prstGeom prst="rect">
              <a:avLst/>
            </a:prstGeom>
            <a:noFill/>
            <a:ln w="9525">
              <a:noFill/>
              <a:miter lim="800000"/>
              <a:headEnd/>
              <a:tailEnd/>
            </a:ln>
          </p:spPr>
        </p:pic>
      </p:grpSp>
      <p:pic>
        <p:nvPicPr>
          <p:cNvPr id="110600" name="Picture 9" descr="Picture2"/>
          <p:cNvPicPr>
            <a:picLocks noChangeAspect="1" noChangeArrowheads="1"/>
          </p:cNvPicPr>
          <p:nvPr/>
        </p:nvPicPr>
        <p:blipFill>
          <a:blip r:embed="rId9" cstate="print"/>
          <a:srcRect b="86595"/>
          <a:stretch>
            <a:fillRect/>
          </a:stretch>
        </p:blipFill>
        <p:spPr bwMode="auto">
          <a:xfrm>
            <a:off x="304800" y="1143000"/>
            <a:ext cx="6248400" cy="533400"/>
          </a:xfrm>
          <a:prstGeom prst="rect">
            <a:avLst/>
          </a:prstGeom>
          <a:noFill/>
          <a:ln w="9525">
            <a:noFill/>
            <a:miter lim="800000"/>
            <a:headEnd/>
            <a:tailEnd/>
          </a:ln>
        </p:spPr>
      </p:pic>
      <p:sp>
        <p:nvSpPr>
          <p:cNvPr id="115721" name="Rectangle 16"/>
          <p:cNvSpPr>
            <a:spLocks noChangeArrowheads="1"/>
          </p:cNvSpPr>
          <p:nvPr/>
        </p:nvSpPr>
        <p:spPr bwMode="auto">
          <a:xfrm>
            <a:off x="381000" y="1219200"/>
            <a:ext cx="6477000" cy="381000"/>
          </a:xfrm>
          <a:prstGeom prst="rect">
            <a:avLst/>
          </a:prstGeom>
          <a:noFill/>
          <a:ln w="9525">
            <a:noFill/>
            <a:miter lim="800000"/>
            <a:headEnd/>
            <a:tailEnd/>
          </a:ln>
        </p:spPr>
        <p:txBody>
          <a:bodyPr anchor="ctr"/>
          <a:lstStyle/>
          <a:p>
            <a:pPr>
              <a:buFontTx/>
              <a:buNone/>
              <a:defRPr/>
            </a:pPr>
            <a:r>
              <a:rPr lang="en-US" b="1" dirty="0">
                <a:latin typeface="Univers 45 Light" pitchFamily="34" charset="0"/>
              </a:rPr>
              <a:t> </a:t>
            </a:r>
            <a:r>
              <a:rPr lang="en-US" sz="2400" b="1" dirty="0">
                <a:latin typeface="+mn-lt"/>
              </a:rPr>
              <a:t>Consistent Dissemination of Information</a:t>
            </a: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229600" cy="731838"/>
          </a:xfrm>
        </p:spPr>
        <p:txBody>
          <a:bodyPr/>
          <a:lstStyle/>
          <a:p>
            <a:r>
              <a:rPr lang="en-US" dirty="0" smtClean="0"/>
              <a:t>Operations Section</a:t>
            </a:r>
            <a:endParaRPr lang="en-US" dirty="0"/>
          </a:p>
        </p:txBody>
      </p:sp>
      <p:sp>
        <p:nvSpPr>
          <p:cNvPr id="7" name="Content Placeholder 6"/>
          <p:cNvSpPr>
            <a:spLocks noGrp="1"/>
          </p:cNvSpPr>
          <p:nvPr>
            <p:ph idx="1"/>
          </p:nvPr>
        </p:nvSpPr>
        <p:spPr>
          <a:xfrm>
            <a:off x="762000" y="1219200"/>
            <a:ext cx="7924800" cy="4191000"/>
          </a:xfrm>
        </p:spPr>
        <p:txBody>
          <a:bodyPr/>
          <a:lstStyle/>
          <a:p>
            <a:pPr marL="339725" indent="-339725">
              <a:spcBef>
                <a:spcPct val="0"/>
              </a:spcBef>
              <a:spcAft>
                <a:spcPct val="10000"/>
              </a:spcAft>
            </a:pPr>
            <a:r>
              <a:rPr lang="en-US" b="0" dirty="0" smtClean="0"/>
              <a:t>Manages the CDC’s command center (EOC) for coordinating emergency responses to domestic and international public health threats </a:t>
            </a:r>
          </a:p>
          <a:p>
            <a:pPr marL="339725" indent="-339725">
              <a:spcBef>
                <a:spcPct val="0"/>
              </a:spcBef>
              <a:spcAft>
                <a:spcPct val="10000"/>
              </a:spcAft>
            </a:pPr>
            <a:r>
              <a:rPr lang="en-US" b="0" dirty="0" smtClean="0"/>
              <a:t>Core Staff 24/7/365 to provide worldwide situational awareness</a:t>
            </a:r>
          </a:p>
          <a:p>
            <a:pPr marL="339725" indent="-339725">
              <a:spcBef>
                <a:spcPct val="0"/>
              </a:spcBef>
              <a:spcAft>
                <a:spcPct val="10000"/>
              </a:spcAft>
            </a:pPr>
            <a:r>
              <a:rPr lang="en-US" b="0" dirty="0" smtClean="0"/>
              <a:t>Coordinates CDC’s preparedness, assessment, response, recovery, and evaluation for public health emergencies</a:t>
            </a:r>
          </a:p>
          <a:p>
            <a:pPr marL="339725" indent="-339725">
              <a:spcBef>
                <a:spcPct val="0"/>
              </a:spcBef>
              <a:spcAft>
                <a:spcPct val="10000"/>
              </a:spcAft>
            </a:pPr>
            <a:r>
              <a:rPr lang="en-US" b="0" dirty="0" smtClean="0"/>
              <a:t>Serves as point of contact for state agencies reporting potential public health threats to CDC</a:t>
            </a:r>
          </a:p>
          <a:p>
            <a:pPr marL="339725" indent="-339725">
              <a:spcBef>
                <a:spcPct val="0"/>
              </a:spcBef>
              <a:spcAft>
                <a:spcPct val="10000"/>
              </a:spcAft>
            </a:pPr>
            <a:r>
              <a:rPr lang="en-US" b="0" dirty="0" smtClean="0"/>
              <a:t>Monitor DCIRs</a:t>
            </a:r>
          </a:p>
          <a:p>
            <a:endParaRPr lang="en-US" dirty="0"/>
          </a:p>
        </p:txBody>
      </p:sp>
      <p:pic>
        <p:nvPicPr>
          <p:cNvPr id="5" name="Picture 4" descr="DEOC bullpen"/>
          <p:cNvPicPr>
            <a:picLocks noChangeAspect="1" noChangeArrowheads="1"/>
          </p:cNvPicPr>
          <p:nvPr/>
        </p:nvPicPr>
        <p:blipFill>
          <a:blip r:embed="rId3" cstate="print"/>
          <a:srcRect/>
          <a:stretch>
            <a:fillRect/>
          </a:stretch>
        </p:blipFill>
        <p:spPr bwMode="auto">
          <a:xfrm>
            <a:off x="6477000" y="4800600"/>
            <a:ext cx="1533525" cy="1628775"/>
          </a:xfrm>
          <a:prstGeom prst="rect">
            <a:avLst/>
          </a:prstGeom>
          <a:noFill/>
          <a:ln w="9525">
            <a:noFill/>
            <a:miter lim="800000"/>
            <a:headEnd/>
            <a:tailEnd/>
          </a:ln>
        </p:spPr>
      </p:pic>
      <p:pic>
        <p:nvPicPr>
          <p:cNvPr id="6" name="Picture 5" descr="AV"/>
          <p:cNvPicPr>
            <a:picLocks noChangeAspect="1" noChangeArrowheads="1"/>
          </p:cNvPicPr>
          <p:nvPr/>
        </p:nvPicPr>
        <p:blipFill>
          <a:blip r:embed="rId4" cstate="print">
            <a:lum bright="10000" contrast="20000"/>
          </a:blip>
          <a:srcRect l="12375" t="20250"/>
          <a:stretch>
            <a:fillRect/>
          </a:stretch>
        </p:blipFill>
        <p:spPr bwMode="auto">
          <a:xfrm>
            <a:off x="3657600" y="4982496"/>
            <a:ext cx="2179638" cy="1393886"/>
          </a:xfrm>
          <a:prstGeom prst="rect">
            <a:avLst/>
          </a:prstGeom>
          <a:noFill/>
          <a:ln w="9525">
            <a:noFill/>
            <a:miter lim="800000"/>
            <a:headEnd/>
            <a:tailEnd/>
          </a:ln>
        </p:spPr>
      </p:pic>
      <p:pic>
        <p:nvPicPr>
          <p:cNvPr id="8" name="Picture 3"/>
          <p:cNvPicPr>
            <a:picLocks noChangeAspect="1" noChangeArrowheads="1"/>
          </p:cNvPicPr>
          <p:nvPr/>
        </p:nvPicPr>
        <p:blipFill>
          <a:blip r:embed="rId5" cstate="print"/>
          <a:srcRect/>
          <a:stretch>
            <a:fillRect/>
          </a:stretch>
        </p:blipFill>
        <p:spPr bwMode="auto">
          <a:xfrm>
            <a:off x="1371600" y="5105400"/>
            <a:ext cx="1630816" cy="1295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bwMode="auto">
          <a:xfrm>
            <a:off x="457200" y="457200"/>
            <a:ext cx="8229600" cy="609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chemeClr val="bg1"/>
                </a:solidFill>
              </a:rPr>
              <a:t>Operations Organizational Structure</a:t>
            </a:r>
          </a:p>
        </p:txBody>
      </p:sp>
      <p:sp>
        <p:nvSpPr>
          <p:cNvPr id="115715" name="Content Placeholder 2"/>
          <p:cNvSpPr>
            <a:spLocks noGrp="1"/>
          </p:cNvSpPr>
          <p:nvPr>
            <p:ph idx="1"/>
          </p:nvPr>
        </p:nvSpPr>
        <p:spPr bwMode="auto">
          <a:xfrm>
            <a:off x="304800" y="1219200"/>
            <a:ext cx="5181600" cy="4648200"/>
          </a:xfrm>
          <a:noFill/>
          <a:ln>
            <a:miter lim="800000"/>
            <a:headEnd/>
            <a:tailEnd/>
          </a:ln>
        </p:spPr>
        <p:txBody>
          <a:bodyPr vert="horz" wrap="square" lIns="91440" tIns="45720" rIns="91440" bIns="45720" numCol="1" anchor="t" anchorCtr="0" compatLnSpc="1">
            <a:prstTxWarp prst="textNoShape">
              <a:avLst/>
            </a:prstTxWarp>
          </a:bodyPr>
          <a:lstStyle/>
          <a:p>
            <a:pPr marL="342900" lvl="1" indent="-342900">
              <a:lnSpc>
                <a:spcPts val="2600"/>
              </a:lnSpc>
              <a:spcAft>
                <a:spcPct val="20000"/>
              </a:spcAft>
              <a:buClr>
                <a:schemeClr val="bg1"/>
              </a:buClr>
              <a:buSzPct val="70000"/>
              <a:buFont typeface="Wingdings" pitchFamily="2" charset="2"/>
              <a:buChar char="q"/>
              <a:defRPr/>
            </a:pPr>
            <a:r>
              <a:rPr lang="en-US" sz="2400" dirty="0" smtClean="0">
                <a:solidFill>
                  <a:schemeClr val="bg2"/>
                </a:solidFill>
              </a:rPr>
              <a:t>Operations Branch normally consists of 3 teams:</a:t>
            </a:r>
          </a:p>
          <a:p>
            <a:pPr lvl="1">
              <a:lnSpc>
                <a:spcPct val="90000"/>
              </a:lnSpc>
              <a:buClr>
                <a:schemeClr val="bg1"/>
              </a:buClr>
              <a:buSzPct val="120000"/>
              <a:buFont typeface="Wingdings" pitchFamily="2" charset="2"/>
              <a:buChar char="§"/>
              <a:defRPr/>
            </a:pPr>
            <a:r>
              <a:rPr lang="en-US" sz="2400" dirty="0" smtClean="0">
                <a:solidFill>
                  <a:schemeClr val="bg2"/>
                </a:solidFill>
              </a:rPr>
              <a:t>Daily Operations Section</a:t>
            </a:r>
          </a:p>
          <a:p>
            <a:pPr lvl="1">
              <a:lnSpc>
                <a:spcPct val="90000"/>
              </a:lnSpc>
              <a:buClr>
                <a:schemeClr val="bg1"/>
              </a:buClr>
              <a:buSzPct val="120000"/>
              <a:buFont typeface="Wingdings" pitchFamily="2" charset="2"/>
              <a:buChar char="§"/>
              <a:defRPr/>
            </a:pPr>
            <a:r>
              <a:rPr lang="en-US" sz="2400" dirty="0" smtClean="0">
                <a:solidFill>
                  <a:schemeClr val="bg2"/>
                </a:solidFill>
              </a:rPr>
              <a:t>Current Operations Section</a:t>
            </a:r>
          </a:p>
          <a:p>
            <a:pPr lvl="1">
              <a:lnSpc>
                <a:spcPct val="90000"/>
              </a:lnSpc>
              <a:buClr>
                <a:schemeClr val="bg1"/>
              </a:buClr>
              <a:buSzPct val="120000"/>
              <a:buFont typeface="Wingdings" pitchFamily="2" charset="2"/>
              <a:buChar char="§"/>
              <a:defRPr/>
            </a:pPr>
            <a:r>
              <a:rPr lang="en-US" sz="2400" dirty="0" smtClean="0">
                <a:solidFill>
                  <a:schemeClr val="bg2"/>
                </a:solidFill>
              </a:rPr>
              <a:t>AV/Admin Support  Section</a:t>
            </a:r>
          </a:p>
          <a:p>
            <a:pPr>
              <a:lnSpc>
                <a:spcPts val="2600"/>
              </a:lnSpc>
              <a:spcAft>
                <a:spcPct val="20000"/>
              </a:spcAft>
              <a:buClr>
                <a:schemeClr val="bg1"/>
              </a:buClr>
              <a:buSzPct val="70000"/>
              <a:buFont typeface="Wingdings" pitchFamily="2" charset="2"/>
              <a:buChar char="q"/>
              <a:defRPr/>
            </a:pPr>
            <a:r>
              <a:rPr lang="en-US" sz="2400" dirty="0" smtClean="0">
                <a:solidFill>
                  <a:schemeClr val="bg2"/>
                </a:solidFill>
              </a:rPr>
              <a:t>Staffing and shift rotations are determined based on the response</a:t>
            </a:r>
          </a:p>
          <a:p>
            <a:pPr>
              <a:lnSpc>
                <a:spcPts val="2600"/>
              </a:lnSpc>
              <a:spcAft>
                <a:spcPct val="20000"/>
              </a:spcAft>
              <a:buClr>
                <a:schemeClr val="bg1"/>
              </a:buClr>
              <a:buSzPct val="70000"/>
              <a:buFont typeface="Wingdings" pitchFamily="2" charset="2"/>
              <a:buChar char="q"/>
              <a:defRPr/>
            </a:pPr>
            <a:r>
              <a:rPr lang="en-US" sz="2400" dirty="0" smtClean="0">
                <a:solidFill>
                  <a:schemeClr val="bg2"/>
                </a:solidFill>
              </a:rPr>
              <a:t>Integrate staff into the event as the requirements change.</a:t>
            </a:r>
          </a:p>
          <a:p>
            <a:pPr>
              <a:lnSpc>
                <a:spcPts val="2600"/>
              </a:lnSpc>
              <a:spcAft>
                <a:spcPct val="20000"/>
              </a:spcAft>
              <a:buClr>
                <a:schemeClr val="bg1"/>
              </a:buClr>
              <a:buSzPct val="70000"/>
              <a:buFont typeface="Wingdings" pitchFamily="2" charset="2"/>
              <a:buChar char="q"/>
              <a:defRPr/>
            </a:pPr>
            <a:r>
              <a:rPr lang="en-US" sz="2400" dirty="0" smtClean="0">
                <a:solidFill>
                  <a:schemeClr val="bg2"/>
                </a:solidFill>
              </a:rPr>
              <a:t>Additional staff comes from the CDC volunteer responder pool.</a:t>
            </a:r>
          </a:p>
          <a:p>
            <a:pPr lvl="1" eaLnBrk="1" hangingPunct="1">
              <a:spcBef>
                <a:spcPct val="5000"/>
              </a:spcBef>
              <a:buClr>
                <a:schemeClr val="tx1"/>
              </a:buClr>
              <a:buSzPct val="60000"/>
              <a:buFont typeface="Arial" charset="0"/>
              <a:buNone/>
            </a:pPr>
            <a:r>
              <a:rPr lang="en-US" b="1" dirty="0" smtClean="0"/>
              <a:t>	</a:t>
            </a:r>
          </a:p>
        </p:txBody>
      </p:sp>
      <p:pic>
        <p:nvPicPr>
          <p:cNvPr id="115716" name="Picture 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638800" y="1219200"/>
            <a:ext cx="3170238" cy="5105400"/>
          </a:xfrm>
          <a:prstGeom prst="rect">
            <a:avLst/>
          </a:prstGeom>
          <a:noFill/>
          <a:ln w="9525" algn="ctr">
            <a:noFill/>
            <a:miter lim="800000"/>
            <a:headEnd/>
            <a:tailEnd/>
          </a:ln>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body" sz="half" idx="4294967295"/>
          </p:nvPr>
        </p:nvSpPr>
        <p:spPr bwMode="auto">
          <a:xfrm>
            <a:off x="533400" y="1143000"/>
            <a:ext cx="8077200" cy="5087938"/>
          </a:xfrm>
          <a:prstGeom prst="rect">
            <a:avLst/>
          </a:prstGeom>
          <a:noFill/>
          <a:ln>
            <a:miter lim="800000"/>
            <a:headEnd/>
            <a:tailEnd/>
          </a:ln>
        </p:spPr>
        <p:txBody>
          <a:bodyPr/>
          <a:lstStyle/>
          <a:p>
            <a:pPr marL="342900" lvl="1" indent="-342900">
              <a:lnSpc>
                <a:spcPts val="2600"/>
              </a:lnSpc>
              <a:spcAft>
                <a:spcPct val="20000"/>
              </a:spcAft>
              <a:buClr>
                <a:schemeClr val="bg1"/>
              </a:buClr>
              <a:buSzPct val="70000"/>
              <a:buFont typeface="Wingdings" pitchFamily="2" charset="2"/>
              <a:buChar char="q"/>
              <a:defRPr/>
            </a:pPr>
            <a:r>
              <a:rPr lang="en-US" sz="2400" dirty="0" smtClean="0">
                <a:solidFill>
                  <a:schemeClr val="bg2"/>
                </a:solidFill>
              </a:rPr>
              <a:t>Develop event staff rhythm</a:t>
            </a:r>
          </a:p>
          <a:p>
            <a:pPr marL="342900" lvl="1" indent="-342900">
              <a:lnSpc>
                <a:spcPts val="2600"/>
              </a:lnSpc>
              <a:spcAft>
                <a:spcPct val="20000"/>
              </a:spcAft>
              <a:buClr>
                <a:schemeClr val="bg1"/>
              </a:buClr>
              <a:buSzPct val="70000"/>
              <a:buFont typeface="Wingdings" pitchFamily="2" charset="2"/>
              <a:buChar char="q"/>
              <a:defRPr/>
            </a:pPr>
            <a:r>
              <a:rPr lang="en-US" sz="2400" dirty="0" smtClean="0">
                <a:solidFill>
                  <a:schemeClr val="bg2"/>
                </a:solidFill>
              </a:rPr>
              <a:t>Produce leadership packets</a:t>
            </a:r>
          </a:p>
          <a:p>
            <a:pPr marL="342900" lvl="1" indent="-342900">
              <a:lnSpc>
                <a:spcPts val="2600"/>
              </a:lnSpc>
              <a:spcAft>
                <a:spcPct val="20000"/>
              </a:spcAft>
              <a:buClr>
                <a:schemeClr val="bg1"/>
              </a:buClr>
              <a:buSzPct val="70000"/>
              <a:buFont typeface="Wingdings" pitchFamily="2" charset="2"/>
              <a:buChar char="q"/>
              <a:defRPr/>
            </a:pPr>
            <a:r>
              <a:rPr lang="en-US" sz="2400" dirty="0" smtClean="0">
                <a:solidFill>
                  <a:schemeClr val="bg2"/>
                </a:solidFill>
              </a:rPr>
              <a:t>Track internal and external tasks</a:t>
            </a:r>
          </a:p>
          <a:p>
            <a:pPr marL="342900" lvl="1" indent="-342900">
              <a:lnSpc>
                <a:spcPts val="2600"/>
              </a:lnSpc>
              <a:spcAft>
                <a:spcPct val="20000"/>
              </a:spcAft>
              <a:buClr>
                <a:schemeClr val="bg1"/>
              </a:buClr>
              <a:buSzPct val="70000"/>
              <a:buFont typeface="Wingdings" pitchFamily="2" charset="2"/>
              <a:buChar char="q"/>
              <a:defRPr/>
            </a:pPr>
            <a:r>
              <a:rPr lang="en-US" sz="2400" dirty="0" smtClean="0">
                <a:solidFill>
                  <a:schemeClr val="bg2"/>
                </a:solidFill>
              </a:rPr>
              <a:t>Facilitate the development and maintenance of DCIRs</a:t>
            </a:r>
          </a:p>
          <a:p>
            <a:pPr marL="342900" lvl="1" indent="-342900">
              <a:lnSpc>
                <a:spcPts val="2600"/>
              </a:lnSpc>
              <a:spcAft>
                <a:spcPct val="20000"/>
              </a:spcAft>
              <a:buClr>
                <a:schemeClr val="bg1"/>
              </a:buClr>
              <a:buSzPct val="70000"/>
              <a:buFont typeface="Wingdings" pitchFamily="2" charset="2"/>
              <a:buChar char="q"/>
              <a:defRPr/>
            </a:pPr>
            <a:r>
              <a:rPr lang="en-US" sz="2400" dirty="0" smtClean="0">
                <a:solidFill>
                  <a:schemeClr val="bg2"/>
                </a:solidFill>
              </a:rPr>
              <a:t>Collaborate across sections and with other stakeholders</a:t>
            </a:r>
          </a:p>
          <a:p>
            <a:pPr marL="342900" lvl="1" indent="-342900">
              <a:lnSpc>
                <a:spcPts val="2600"/>
              </a:lnSpc>
              <a:spcAft>
                <a:spcPct val="20000"/>
              </a:spcAft>
              <a:buClr>
                <a:schemeClr val="bg1"/>
              </a:buClr>
              <a:buSzPct val="70000"/>
              <a:buFont typeface="Wingdings" pitchFamily="2" charset="2"/>
              <a:buChar char="q"/>
              <a:defRPr/>
            </a:pPr>
            <a:r>
              <a:rPr lang="en-US" sz="2400" dirty="0" smtClean="0">
                <a:solidFill>
                  <a:schemeClr val="bg2"/>
                </a:solidFill>
              </a:rPr>
              <a:t>Ensure event-related documentation is disseminated appropriately</a:t>
            </a:r>
          </a:p>
          <a:p>
            <a:pPr marL="342900" lvl="1" indent="-342900">
              <a:lnSpc>
                <a:spcPts val="2600"/>
              </a:lnSpc>
              <a:spcAft>
                <a:spcPct val="20000"/>
              </a:spcAft>
              <a:buClr>
                <a:schemeClr val="bg1"/>
              </a:buClr>
              <a:buSzPct val="70000"/>
              <a:buFont typeface="Wingdings" pitchFamily="2" charset="2"/>
              <a:buChar char="q"/>
              <a:defRPr/>
            </a:pPr>
            <a:r>
              <a:rPr lang="en-US" sz="2400" dirty="0" smtClean="0">
                <a:solidFill>
                  <a:schemeClr val="bg2"/>
                </a:solidFill>
              </a:rPr>
              <a:t>Coordinate meeting schedules and send calendar invitations to participants</a:t>
            </a:r>
          </a:p>
          <a:p>
            <a:pPr marL="342900" lvl="1" indent="-342900">
              <a:lnSpc>
                <a:spcPts val="2600"/>
              </a:lnSpc>
              <a:spcAft>
                <a:spcPct val="20000"/>
              </a:spcAft>
              <a:buClr>
                <a:schemeClr val="bg1"/>
              </a:buClr>
              <a:buSzPct val="70000"/>
              <a:buFont typeface="Wingdings" pitchFamily="2" charset="2"/>
              <a:buChar char="q"/>
              <a:defRPr/>
            </a:pPr>
            <a:r>
              <a:rPr lang="en-US" sz="2400" dirty="0" smtClean="0">
                <a:solidFill>
                  <a:schemeClr val="bg2"/>
                </a:solidFill>
              </a:rPr>
              <a:t>Coordinate space requirements</a:t>
            </a:r>
          </a:p>
          <a:p>
            <a:pPr marL="342900" lvl="1" indent="-342900">
              <a:lnSpc>
                <a:spcPts val="2600"/>
              </a:lnSpc>
              <a:spcAft>
                <a:spcPct val="20000"/>
              </a:spcAft>
              <a:buClr>
                <a:schemeClr val="bg1"/>
              </a:buClr>
              <a:buSzPct val="70000"/>
              <a:buFont typeface="Wingdings" pitchFamily="2" charset="2"/>
              <a:buChar char="q"/>
              <a:defRPr/>
            </a:pPr>
            <a:r>
              <a:rPr lang="en-US" sz="2400" dirty="0" smtClean="0">
                <a:solidFill>
                  <a:schemeClr val="bg2"/>
                </a:solidFill>
              </a:rPr>
              <a:t>Provide administrative support</a:t>
            </a:r>
          </a:p>
          <a:p>
            <a:pPr eaLnBrk="1" hangingPunct="1">
              <a:lnSpc>
                <a:spcPct val="90000"/>
              </a:lnSpc>
            </a:pPr>
            <a:endParaRPr lang="en-US" sz="2000" dirty="0" smtClean="0">
              <a:solidFill>
                <a:schemeClr val="bg2"/>
              </a:solidFill>
            </a:endParaRPr>
          </a:p>
        </p:txBody>
      </p:sp>
      <p:sp>
        <p:nvSpPr>
          <p:cNvPr id="4" name="Rectangle 2"/>
          <p:cNvSpPr txBox="1">
            <a:spLocks noChangeArrowheads="1"/>
          </p:cNvSpPr>
          <p:nvPr/>
        </p:nvSpPr>
        <p:spPr bwMode="auto">
          <a:xfrm>
            <a:off x="495300" y="381000"/>
            <a:ext cx="8229600" cy="685800"/>
          </a:xfrm>
          <a:prstGeom prst="rect">
            <a:avLst/>
          </a:prstGeom>
          <a:noFill/>
          <a:ln>
            <a:miter lim="800000"/>
            <a:headEnd/>
            <a:tailEnd/>
          </a:ln>
        </p:spPr>
        <p:txBody>
          <a:bodyPr/>
          <a:lstStyle/>
          <a:p>
            <a:pPr algn="ctr">
              <a:spcBef>
                <a:spcPct val="0"/>
              </a:spcBef>
              <a:buFontTx/>
              <a:buNone/>
              <a:defRPr/>
            </a:pPr>
            <a:r>
              <a:rPr lang="en-US" sz="2800" b="1" dirty="0" smtClean="0">
                <a:solidFill>
                  <a:srgbClr val="FFC000"/>
                </a:solidFill>
                <a:latin typeface="+mj-lt"/>
                <a:ea typeface="+mj-ea"/>
                <a:cs typeface="+mj-cs"/>
              </a:rPr>
              <a:t>Operations Response </a:t>
            </a:r>
            <a:r>
              <a:rPr lang="en-US" sz="2800" b="1" dirty="0">
                <a:solidFill>
                  <a:srgbClr val="FFC000"/>
                </a:solidFill>
                <a:latin typeface="+mj-lt"/>
                <a:ea typeface="+mj-ea"/>
                <a:cs typeface="+mj-cs"/>
              </a:rPr>
              <a:t>Activities</a:t>
            </a:r>
          </a:p>
        </p:txBody>
      </p:sp>
      <p:pic>
        <p:nvPicPr>
          <p:cNvPr id="5" name="Picture 4" descr="Simone at Front Desk.JPG"/>
          <p:cNvPicPr>
            <a:picLocks noChangeAspect="1"/>
          </p:cNvPicPr>
          <p:nvPr/>
        </p:nvPicPr>
        <p:blipFill>
          <a:blip r:embed="rId3" cstate="print"/>
          <a:stretch>
            <a:fillRect/>
          </a:stretch>
        </p:blipFill>
        <p:spPr>
          <a:xfrm>
            <a:off x="6400800" y="4800600"/>
            <a:ext cx="2032000" cy="1524000"/>
          </a:xfrm>
          <a:prstGeom prst="rect">
            <a:avLst/>
          </a:prstGeom>
        </p:spPr>
      </p:pic>
      <p:pic>
        <p:nvPicPr>
          <p:cNvPr id="8" name="Picture 6" descr="PA170118"/>
          <p:cNvPicPr>
            <a:picLocks noChangeAspect="1" noChangeArrowheads="1"/>
          </p:cNvPicPr>
          <p:nvPr/>
        </p:nvPicPr>
        <p:blipFill>
          <a:blip r:embed="rId4" cstate="print"/>
          <a:srcRect/>
          <a:stretch>
            <a:fillRect/>
          </a:stretch>
        </p:blipFill>
        <p:spPr bwMode="auto">
          <a:xfrm>
            <a:off x="6240802" y="838200"/>
            <a:ext cx="2445998" cy="1676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5"/>
          <p:cNvGraphicFramePr>
            <a:graphicFrameLocks noChangeAspect="1"/>
          </p:cNvGraphicFramePr>
          <p:nvPr/>
        </p:nvGraphicFramePr>
        <p:xfrm>
          <a:off x="-1963620" y="990600"/>
          <a:ext cx="8345488" cy="6781800"/>
        </p:xfrm>
        <a:graphic>
          <a:graphicData uri="http://schemas.openxmlformats.org/presentationml/2006/ole">
            <mc:AlternateContent xmlns:mc="http://schemas.openxmlformats.org/markup-compatibility/2006">
              <mc:Choice xmlns:v="urn:schemas-microsoft-com:vml" Requires="v">
                <p:oleObj spid="_x0000_s148491" name="Visio" r:id="rId4" imgW="31034633" imgH="27949019" progId="">
                  <p:embed/>
                </p:oleObj>
              </mc:Choice>
              <mc:Fallback>
                <p:oleObj name="Visio" r:id="rId4" imgW="31034633" imgH="27949019"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3620" y="990600"/>
                        <a:ext cx="8345488" cy="678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p:cNvSpPr>
            <a:spLocks noChangeArrowheads="1"/>
          </p:cNvSpPr>
          <p:nvPr/>
        </p:nvSpPr>
        <p:spPr bwMode="auto">
          <a:xfrm>
            <a:off x="4572000" y="1949552"/>
            <a:ext cx="4495800" cy="4146448"/>
          </a:xfrm>
          <a:prstGeom prst="rect">
            <a:avLst/>
          </a:prstGeom>
          <a:noFill/>
          <a:ln w="9525">
            <a:noFill/>
            <a:miter lim="800000"/>
            <a:headEnd/>
            <a:tailEnd/>
          </a:ln>
        </p:spPr>
        <p:txBody>
          <a:bodyPr/>
          <a:lstStyle/>
          <a:p>
            <a:pPr marL="463550" indent="-463550">
              <a:lnSpc>
                <a:spcPct val="100000"/>
              </a:lnSpc>
              <a:buClr>
                <a:schemeClr val="bg1"/>
              </a:buClr>
              <a:buSzPct val="70000"/>
              <a:buFont typeface="Wingdings" pitchFamily="2" charset="2"/>
              <a:buChar char="q"/>
              <a:defRPr/>
            </a:pPr>
            <a:r>
              <a:rPr lang="en-US" sz="2400" dirty="0">
                <a:solidFill>
                  <a:schemeClr val="bg2"/>
                </a:solidFill>
              </a:rPr>
              <a:t>Reports to the Chief of Staff</a:t>
            </a:r>
          </a:p>
          <a:p>
            <a:pPr marL="463550" indent="-463550">
              <a:lnSpc>
                <a:spcPct val="100000"/>
              </a:lnSpc>
              <a:buClr>
                <a:schemeClr val="bg1"/>
              </a:buClr>
              <a:buSzPct val="70000"/>
              <a:buFont typeface="Wingdings" pitchFamily="2" charset="2"/>
              <a:buChar char="q"/>
              <a:defRPr/>
            </a:pPr>
            <a:endParaRPr lang="en-US" sz="1200" dirty="0">
              <a:solidFill>
                <a:schemeClr val="bg2"/>
              </a:solidFill>
            </a:endParaRPr>
          </a:p>
          <a:p>
            <a:pPr marL="463550" indent="-463550">
              <a:lnSpc>
                <a:spcPct val="100000"/>
              </a:lnSpc>
              <a:buClr>
                <a:schemeClr val="bg1"/>
              </a:buClr>
              <a:buSzPct val="70000"/>
              <a:buFont typeface="Wingdings" pitchFamily="2" charset="2"/>
              <a:buChar char="q"/>
              <a:defRPr/>
            </a:pPr>
            <a:r>
              <a:rPr lang="en-US" sz="2400" dirty="0">
                <a:solidFill>
                  <a:schemeClr val="bg2"/>
                </a:solidFill>
              </a:rPr>
              <a:t>Two distinct but collaborating units: </a:t>
            </a:r>
          </a:p>
          <a:p>
            <a:pPr marL="682625" lvl="1" indent="-334963">
              <a:buClr>
                <a:schemeClr val="bg1"/>
              </a:buClr>
              <a:buSzPct val="70000"/>
              <a:buFont typeface="Wingdings" pitchFamily="2" charset="2"/>
              <a:buChar char="§"/>
              <a:defRPr/>
            </a:pPr>
            <a:r>
              <a:rPr lang="en-US" sz="2000" dirty="0" smtClean="0">
                <a:solidFill>
                  <a:schemeClr val="bg2"/>
                </a:solidFill>
              </a:rPr>
              <a:t>Documentation Unit</a:t>
            </a:r>
          </a:p>
          <a:p>
            <a:pPr marL="682625" lvl="1" indent="-334963">
              <a:lnSpc>
                <a:spcPct val="100000"/>
              </a:lnSpc>
              <a:buClr>
                <a:schemeClr val="bg1"/>
              </a:buClr>
              <a:buSzPct val="70000"/>
              <a:buFont typeface="Wingdings" pitchFamily="2" charset="2"/>
              <a:buChar char="§"/>
              <a:defRPr/>
            </a:pPr>
            <a:r>
              <a:rPr lang="en-US" sz="2000" dirty="0" smtClean="0">
                <a:solidFill>
                  <a:schemeClr val="bg2"/>
                </a:solidFill>
              </a:rPr>
              <a:t>Plans </a:t>
            </a:r>
            <a:r>
              <a:rPr lang="en-US" sz="2000" dirty="0">
                <a:solidFill>
                  <a:schemeClr val="bg2"/>
                </a:solidFill>
              </a:rPr>
              <a:t>Unit</a:t>
            </a:r>
          </a:p>
          <a:p>
            <a:pPr marL="225425" indent="-334963">
              <a:lnSpc>
                <a:spcPct val="100000"/>
              </a:lnSpc>
              <a:buClr>
                <a:schemeClr val="bg1"/>
              </a:buClr>
              <a:buSzPct val="70000"/>
              <a:defRPr/>
            </a:pPr>
            <a:endParaRPr lang="en-US" sz="1200" b="1" dirty="0">
              <a:solidFill>
                <a:schemeClr val="bg2"/>
              </a:solidFill>
            </a:endParaRPr>
          </a:p>
          <a:p>
            <a:pPr marL="463550" indent="-463550">
              <a:lnSpc>
                <a:spcPct val="100000"/>
              </a:lnSpc>
              <a:buClr>
                <a:schemeClr val="bg1"/>
              </a:buClr>
              <a:buSzPct val="70000"/>
              <a:buFont typeface="Wingdings" pitchFamily="2" charset="2"/>
              <a:buChar char="q"/>
              <a:defRPr/>
            </a:pPr>
            <a:r>
              <a:rPr lang="en-US" sz="2400" dirty="0">
                <a:solidFill>
                  <a:schemeClr val="bg2"/>
                </a:solidFill>
              </a:rPr>
              <a:t>Plans Science Officer from Scientific Response Section (SRS)</a:t>
            </a:r>
            <a:r>
              <a:rPr lang="en-US" sz="2400" b="1" dirty="0">
                <a:solidFill>
                  <a:schemeClr val="bg2"/>
                </a:solidFill>
              </a:rPr>
              <a:t> </a:t>
            </a:r>
          </a:p>
          <a:p>
            <a:pPr marL="682625" lvl="1" indent="-334963">
              <a:lnSpc>
                <a:spcPct val="100000"/>
              </a:lnSpc>
              <a:buClr>
                <a:schemeClr val="bg1"/>
              </a:buClr>
              <a:buSzPct val="70000"/>
              <a:buFont typeface="Wingdings" pitchFamily="2" charset="2"/>
              <a:buChar char="§"/>
              <a:defRPr/>
            </a:pPr>
            <a:r>
              <a:rPr lang="en-US" sz="2000" dirty="0">
                <a:solidFill>
                  <a:schemeClr val="bg2"/>
                </a:solidFill>
              </a:rPr>
              <a:t>Advisory</a:t>
            </a:r>
          </a:p>
          <a:p>
            <a:pPr marL="682625" lvl="1" indent="-334963">
              <a:lnSpc>
                <a:spcPct val="100000"/>
              </a:lnSpc>
              <a:buClr>
                <a:schemeClr val="bg1"/>
              </a:buClr>
              <a:buSzTx/>
              <a:buFontTx/>
              <a:buNone/>
              <a:defRPr/>
            </a:pPr>
            <a:endParaRPr lang="en-US" sz="2800" b="1" dirty="0"/>
          </a:p>
        </p:txBody>
      </p:sp>
      <p:sp>
        <p:nvSpPr>
          <p:cNvPr id="4" name="Rectangle 3"/>
          <p:cNvSpPr/>
          <p:nvPr/>
        </p:nvSpPr>
        <p:spPr>
          <a:xfrm>
            <a:off x="685800" y="228600"/>
            <a:ext cx="7620000" cy="1471172"/>
          </a:xfrm>
          <a:prstGeom prst="rect">
            <a:avLst/>
          </a:prstGeom>
        </p:spPr>
        <p:txBody>
          <a:bodyPr wrap="square">
            <a:spAutoFit/>
          </a:bodyPr>
          <a:lstStyle/>
          <a:p>
            <a:pPr algn="ctr">
              <a:lnSpc>
                <a:spcPct val="100000"/>
              </a:lnSpc>
              <a:buNone/>
            </a:pPr>
            <a:r>
              <a:rPr kumimoji="0" lang="en-US" sz="2800" b="1" dirty="0" smtClean="0">
                <a:solidFill>
                  <a:srgbClr val="FFC000"/>
                </a:solidFill>
              </a:rPr>
              <a:t>During An Emergency Response: </a:t>
            </a:r>
          </a:p>
          <a:p>
            <a:pPr algn="ctr">
              <a:lnSpc>
                <a:spcPct val="100000"/>
              </a:lnSpc>
              <a:buNone/>
            </a:pPr>
            <a:r>
              <a:rPr lang="en-US" sz="2800" b="1" dirty="0" smtClean="0">
                <a:solidFill>
                  <a:srgbClr val="FFC000"/>
                </a:solidFill>
              </a:rPr>
              <a:t>Plans, Training, Exercises and Evaluations </a:t>
            </a:r>
            <a:r>
              <a:rPr kumimoji="0" lang="en-US" sz="2800" b="1" dirty="0" smtClean="0">
                <a:solidFill>
                  <a:srgbClr val="FFC000"/>
                </a:solidFill>
              </a:rPr>
              <a:t> =  IMS Planning Section</a:t>
            </a:r>
            <a:endParaRPr kumimoji="0" lang="en-US" sz="2800" b="1" dirty="0">
              <a:solidFill>
                <a:srgbClr val="FFC000"/>
              </a:solidFill>
            </a:endParaRP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0" y="292100"/>
            <a:ext cx="9144000" cy="622300"/>
          </a:xfrm>
        </p:spPr>
        <p:txBody>
          <a:bodyPr/>
          <a:lstStyle/>
          <a:p>
            <a:pPr eaLnBrk="1" hangingPunct="1"/>
            <a:r>
              <a:rPr lang="en-US" dirty="0" smtClean="0"/>
              <a:t>Planning Section Duties</a:t>
            </a:r>
          </a:p>
        </p:txBody>
      </p:sp>
      <p:sp>
        <p:nvSpPr>
          <p:cNvPr id="3" name="Rectangle 3"/>
          <p:cNvSpPr>
            <a:spLocks noGrp="1" noChangeArrowheads="1"/>
          </p:cNvSpPr>
          <p:nvPr>
            <p:ph type="body" idx="1"/>
          </p:nvPr>
        </p:nvSpPr>
        <p:spPr>
          <a:xfrm>
            <a:off x="381000" y="990600"/>
            <a:ext cx="8382000" cy="5115242"/>
          </a:xfrm>
        </p:spPr>
        <p:txBody>
          <a:bodyPr/>
          <a:lstStyle/>
          <a:p>
            <a:pPr>
              <a:lnSpc>
                <a:spcPct val="80000"/>
              </a:lnSpc>
              <a:buSzPct val="80000"/>
              <a:defRPr/>
            </a:pPr>
            <a:r>
              <a:rPr lang="en-US" sz="2500" b="0" dirty="0" smtClean="0"/>
              <a:t>Produce agency situation reports (SITREPs).</a:t>
            </a:r>
          </a:p>
          <a:p>
            <a:pPr>
              <a:lnSpc>
                <a:spcPct val="80000"/>
              </a:lnSpc>
              <a:buSzPct val="80000"/>
              <a:defRPr/>
            </a:pPr>
            <a:r>
              <a:rPr lang="en-US" sz="2500" b="0" dirty="0" smtClean="0"/>
              <a:t>Develop agency incident action plans (IAPs).</a:t>
            </a:r>
          </a:p>
          <a:p>
            <a:pPr>
              <a:lnSpc>
                <a:spcPct val="80000"/>
              </a:lnSpc>
              <a:buSzPct val="80000"/>
              <a:defRPr/>
            </a:pPr>
            <a:r>
              <a:rPr lang="en-US" sz="2500" b="0" dirty="0" smtClean="0"/>
              <a:t>Development of event-specific courses of action, short &amp; long range planning, &amp; contingency planning.</a:t>
            </a:r>
          </a:p>
          <a:p>
            <a:pPr>
              <a:lnSpc>
                <a:spcPct val="80000"/>
              </a:lnSpc>
              <a:buSzPct val="80000"/>
              <a:defRPr/>
            </a:pPr>
            <a:r>
              <a:rPr lang="en-US" sz="2500" b="0" dirty="0" smtClean="0"/>
              <a:t>Facilitate the development of Agency response objectives.</a:t>
            </a:r>
          </a:p>
          <a:p>
            <a:pPr>
              <a:lnSpc>
                <a:spcPct val="80000"/>
              </a:lnSpc>
              <a:buSzPct val="80000"/>
              <a:defRPr/>
            </a:pPr>
            <a:r>
              <a:rPr lang="en-US" sz="2500" b="0" dirty="0" smtClean="0"/>
              <a:t>Coordinate with the Scientific Response Section (SRS) to develop science-based objectives.</a:t>
            </a:r>
          </a:p>
          <a:p>
            <a:pPr>
              <a:lnSpc>
                <a:spcPct val="80000"/>
              </a:lnSpc>
              <a:buSzPct val="80000"/>
              <a:defRPr/>
            </a:pPr>
            <a:r>
              <a:rPr lang="en-US" sz="2500" b="0" dirty="0" smtClean="0"/>
              <a:t>Collaborate across government planning sections.</a:t>
            </a:r>
          </a:p>
          <a:p>
            <a:pPr>
              <a:lnSpc>
                <a:spcPct val="80000"/>
              </a:lnSpc>
              <a:buSzPct val="80000"/>
              <a:defRPr/>
            </a:pPr>
            <a:r>
              <a:rPr lang="en-US" sz="2500" b="0" dirty="0" smtClean="0"/>
              <a:t>Ensure event-related documentation is maintained for post-response investigations, inquiries, and reviews.</a:t>
            </a:r>
          </a:p>
          <a:p>
            <a:pPr>
              <a:lnSpc>
                <a:spcPct val="80000"/>
              </a:lnSpc>
              <a:buSzPct val="80000"/>
              <a:defRPr/>
            </a:pPr>
            <a:r>
              <a:rPr lang="en-US" sz="2500" b="0" dirty="0" smtClean="0"/>
              <a:t>Conduct after action reviews. </a:t>
            </a:r>
          </a:p>
          <a:p>
            <a:pPr>
              <a:lnSpc>
                <a:spcPct val="80000"/>
              </a:lnSpc>
              <a:buSzPct val="80000"/>
              <a:defRPr/>
            </a:pPr>
            <a:r>
              <a:rPr lang="en-US" sz="2500" b="0" dirty="0" smtClean="0"/>
              <a:t>Develop improvement plans.</a:t>
            </a:r>
          </a:p>
          <a:p>
            <a:pPr marL="231775" indent="-231775" eaLnBrk="1" hangingPunct="1">
              <a:spcBef>
                <a:spcPct val="0"/>
              </a:spcBef>
              <a:buClr>
                <a:schemeClr val="bg1"/>
              </a:buClr>
              <a:buSzPct val="100000"/>
              <a:buFontTx/>
              <a:buNone/>
              <a:defRPr/>
            </a:pPr>
            <a:endParaRPr lang="en-US" sz="2600" dirty="0" smtClean="0"/>
          </a:p>
        </p:txBody>
      </p:sp>
      <p:pic>
        <p:nvPicPr>
          <p:cNvPr id="4" name="Picture 3" descr="Dave Brief Plans Team Room.JPG"/>
          <p:cNvPicPr>
            <a:picLocks noChangeAspect="1"/>
          </p:cNvPicPr>
          <p:nvPr/>
        </p:nvPicPr>
        <p:blipFill>
          <a:blip r:embed="rId2" cstate="print"/>
          <a:stretch>
            <a:fillRect/>
          </a:stretch>
        </p:blipFill>
        <p:spPr>
          <a:xfrm>
            <a:off x="6096000" y="4953000"/>
            <a:ext cx="1981200" cy="1485900"/>
          </a:xfrm>
          <a:prstGeom prst="rect">
            <a:avLst/>
          </a:prstGeom>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1593580" y="447675"/>
            <a:ext cx="5440913" cy="646331"/>
          </a:xfrm>
          <a:prstGeom prst="rect">
            <a:avLst/>
          </a:prstGeom>
          <a:noFill/>
          <a:ln w="9525">
            <a:noFill/>
            <a:miter lim="800000"/>
            <a:headEnd/>
            <a:tailEnd/>
          </a:ln>
          <a:effectLst/>
        </p:spPr>
        <p:txBody>
          <a:bodyPr wrap="none">
            <a:spAutoFit/>
          </a:bodyPr>
          <a:lstStyle/>
          <a:p>
            <a:pPr algn="ctr" eaLnBrk="0" hangingPunct="0">
              <a:buNone/>
              <a:defRPr/>
            </a:pPr>
            <a:r>
              <a:rPr lang="en-US" sz="3600" b="1" dirty="0" smtClean="0">
                <a:solidFill>
                  <a:srgbClr val="FFC000"/>
                </a:solidFill>
                <a:effectLst>
                  <a:outerShdw blurRad="38100" dist="38100" dir="2700000" algn="tl">
                    <a:srgbClr val="000000">
                      <a:alpha val="43137"/>
                    </a:srgbClr>
                  </a:outerShdw>
                </a:effectLst>
                <a:latin typeface="+mj-lt"/>
              </a:rPr>
              <a:t>Logistics Section Mission</a:t>
            </a:r>
            <a:endParaRPr lang="en-US" sz="3600" dirty="0">
              <a:solidFill>
                <a:srgbClr val="FFC000"/>
              </a:solidFill>
              <a:effectLst>
                <a:outerShdw blurRad="38100" dist="38100" dir="2700000" algn="tl">
                  <a:srgbClr val="000000">
                    <a:alpha val="43137"/>
                  </a:srgbClr>
                </a:outerShdw>
              </a:effectLst>
              <a:latin typeface="+mj-lt"/>
            </a:endParaRPr>
          </a:p>
        </p:txBody>
      </p:sp>
      <p:sp>
        <p:nvSpPr>
          <p:cNvPr id="6" name="Rectangle 3"/>
          <p:cNvSpPr>
            <a:spLocks noChangeArrowheads="1"/>
          </p:cNvSpPr>
          <p:nvPr/>
        </p:nvSpPr>
        <p:spPr bwMode="auto">
          <a:xfrm>
            <a:off x="476250" y="1234857"/>
            <a:ext cx="8134350" cy="3108543"/>
          </a:xfrm>
          <a:prstGeom prst="rect">
            <a:avLst/>
          </a:prstGeom>
          <a:noFill/>
          <a:ln w="9525">
            <a:noFill/>
            <a:miter lim="800000"/>
            <a:headEnd/>
            <a:tailEnd/>
          </a:ln>
        </p:spPr>
        <p:txBody>
          <a:bodyPr wrap="square">
            <a:spAutoFit/>
          </a:bodyPr>
          <a:lstStyle/>
          <a:p>
            <a:pPr algn="ctr" eaLnBrk="0" hangingPunct="0">
              <a:lnSpc>
                <a:spcPct val="100000"/>
              </a:lnSpc>
              <a:spcAft>
                <a:spcPts val="672"/>
              </a:spcAft>
              <a:buClr>
                <a:schemeClr val="hlink"/>
              </a:buClr>
              <a:buSzPct val="60000"/>
              <a:buNone/>
              <a:defRPr/>
            </a:pPr>
            <a:r>
              <a:rPr lang="en-US" sz="2800" dirty="0" smtClean="0">
                <a:solidFill>
                  <a:schemeClr val="tx2"/>
                </a:solidFill>
              </a:rPr>
              <a:t>To provide 24/7/365 logistics support: materiel, transportation, travel and equipping of deploying CDC personnel as well as procurement and financial management in the EOC, in support of CDC outbreak and emergency response activities to enable the successful accomplishment of the CDC mission.</a:t>
            </a:r>
            <a:endParaRPr lang="en-US" sz="2800" dirty="0">
              <a:solidFill>
                <a:schemeClr val="tx2"/>
              </a:solidFill>
              <a:latin typeface="+mn-lt"/>
            </a:endParaRPr>
          </a:p>
        </p:txBody>
      </p:sp>
      <p:sp>
        <p:nvSpPr>
          <p:cNvPr id="80900" name="Rectangle 6"/>
          <p:cNvSpPr>
            <a:spLocks noChangeArrowheads="1"/>
          </p:cNvSpPr>
          <p:nvPr/>
        </p:nvSpPr>
        <p:spPr bwMode="auto">
          <a:xfrm>
            <a:off x="604838" y="5029200"/>
            <a:ext cx="8127682" cy="646331"/>
          </a:xfrm>
          <a:prstGeom prst="rect">
            <a:avLst/>
          </a:prstGeom>
          <a:noFill/>
          <a:ln w="9525">
            <a:noFill/>
            <a:miter lim="800000"/>
            <a:headEnd/>
            <a:tailEnd/>
          </a:ln>
        </p:spPr>
        <p:txBody>
          <a:bodyPr wrap="square">
            <a:spAutoFit/>
          </a:bodyPr>
          <a:lstStyle/>
          <a:p>
            <a:pPr marL="114300" lvl="2">
              <a:buClr>
                <a:schemeClr val="bg1"/>
              </a:buClr>
              <a:buSzPct val="100000"/>
            </a:pPr>
            <a:r>
              <a:rPr lang="en-US" sz="2000" dirty="0">
                <a:solidFill>
                  <a:schemeClr val="bg2"/>
                </a:solidFill>
              </a:rPr>
              <a:t>Note:    Requests are channeled through the Logistics Section </a:t>
            </a:r>
            <a:r>
              <a:rPr lang="en-US" sz="2000" dirty="0" smtClean="0">
                <a:solidFill>
                  <a:schemeClr val="bg2"/>
                </a:solidFill>
              </a:rPr>
              <a:t>Chief</a:t>
            </a:r>
            <a:endParaRPr lang="en-US" sz="2000" dirty="0">
              <a:solidFill>
                <a:schemeClr val="bg2"/>
              </a:solidFill>
            </a:endParaRPr>
          </a:p>
          <a:p>
            <a:pPr marL="114300" lvl="2">
              <a:buClr>
                <a:schemeClr val="bg1"/>
              </a:buClr>
              <a:buSzPct val="100000"/>
              <a:buNone/>
            </a:pPr>
            <a:r>
              <a:rPr lang="en-US" sz="2000" dirty="0">
                <a:solidFill>
                  <a:schemeClr val="bg2"/>
                </a:solidFill>
              </a:rPr>
              <a:t>               </a:t>
            </a:r>
            <a:r>
              <a:rPr lang="en-US" sz="2000" dirty="0">
                <a:solidFill>
                  <a:schemeClr val="bg2"/>
                </a:solidFill>
                <a:hlinkClick r:id="rId2"/>
              </a:rPr>
              <a:t>eoclogchief@cdc.gov</a:t>
            </a:r>
            <a:r>
              <a:rPr lang="en-US" sz="2000" dirty="0">
                <a:solidFill>
                  <a:schemeClr val="bg2"/>
                </a:solidFill>
              </a:rPr>
              <a:t>  or  (404) 553-7720 </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bg1"/>
                </a:solidFill>
              </a:rPr>
              <a:t>Benefits of the National Incident Management System</a:t>
            </a:r>
            <a:endParaRPr lang="en-US" sz="3200" dirty="0">
              <a:solidFill>
                <a:schemeClr val="bg1"/>
              </a:solidFill>
            </a:endParaRPr>
          </a:p>
        </p:txBody>
      </p:sp>
      <p:sp>
        <p:nvSpPr>
          <p:cNvPr id="4" name="Content Placeholder 2"/>
          <p:cNvSpPr>
            <a:spLocks noGrp="1"/>
          </p:cNvSpPr>
          <p:nvPr>
            <p:ph idx="1"/>
          </p:nvPr>
        </p:nvSpPr>
        <p:spPr>
          <a:xfrm>
            <a:off x="457200" y="1524000"/>
            <a:ext cx="8229600" cy="4953000"/>
          </a:xfrm>
        </p:spPr>
        <p:txBody>
          <a:bodyPr/>
          <a:lstStyle/>
          <a:p>
            <a:pPr>
              <a:spcBef>
                <a:spcPts val="0"/>
              </a:spcBef>
              <a:spcAft>
                <a:spcPts val="600"/>
              </a:spcAft>
              <a:buClr>
                <a:schemeClr val="bg1"/>
              </a:buClr>
              <a:buFont typeface="Wingdings" pitchFamily="2" charset="2"/>
              <a:buChar char="q"/>
            </a:pPr>
            <a:r>
              <a:rPr lang="en-US" sz="2000" u="sng" dirty="0" smtClean="0">
                <a:solidFill>
                  <a:schemeClr val="bg2"/>
                </a:solidFill>
              </a:rPr>
              <a:t>Standardized</a:t>
            </a:r>
            <a:r>
              <a:rPr lang="en-US" sz="2000" dirty="0" smtClean="0">
                <a:solidFill>
                  <a:schemeClr val="bg2"/>
                </a:solidFill>
              </a:rPr>
              <a:t> approach to incident management that is </a:t>
            </a:r>
            <a:r>
              <a:rPr lang="en-US" sz="2000" u="sng" dirty="0" smtClean="0">
                <a:solidFill>
                  <a:schemeClr val="bg2"/>
                </a:solidFill>
              </a:rPr>
              <a:t>scalable</a:t>
            </a:r>
            <a:r>
              <a:rPr lang="en-US" sz="2000" dirty="0" smtClean="0">
                <a:solidFill>
                  <a:schemeClr val="bg2"/>
                </a:solidFill>
              </a:rPr>
              <a:t> and </a:t>
            </a:r>
            <a:r>
              <a:rPr lang="en-US" sz="2000" u="sng" dirty="0" smtClean="0">
                <a:solidFill>
                  <a:schemeClr val="bg2"/>
                </a:solidFill>
              </a:rPr>
              <a:t>flexible</a:t>
            </a:r>
          </a:p>
          <a:p>
            <a:pPr>
              <a:spcBef>
                <a:spcPts val="0"/>
              </a:spcBef>
              <a:spcAft>
                <a:spcPts val="600"/>
              </a:spcAft>
              <a:buClr>
                <a:schemeClr val="bg1"/>
              </a:buClr>
              <a:buFont typeface="Wingdings" pitchFamily="2" charset="2"/>
              <a:buChar char="q"/>
            </a:pPr>
            <a:r>
              <a:rPr lang="en-US" sz="2000" dirty="0" smtClean="0">
                <a:solidFill>
                  <a:schemeClr val="bg2"/>
                </a:solidFill>
              </a:rPr>
              <a:t>Enhanced </a:t>
            </a:r>
            <a:r>
              <a:rPr lang="en-US" sz="2000" u="sng" dirty="0" smtClean="0">
                <a:solidFill>
                  <a:schemeClr val="bg2"/>
                </a:solidFill>
              </a:rPr>
              <a:t>cooperation</a:t>
            </a:r>
            <a:r>
              <a:rPr lang="en-US" sz="2000" dirty="0" smtClean="0">
                <a:solidFill>
                  <a:schemeClr val="bg2"/>
                </a:solidFill>
              </a:rPr>
              <a:t> and </a:t>
            </a:r>
            <a:r>
              <a:rPr lang="en-US" sz="2000" u="sng" dirty="0" smtClean="0">
                <a:solidFill>
                  <a:schemeClr val="bg2"/>
                </a:solidFill>
              </a:rPr>
              <a:t>interoperability</a:t>
            </a:r>
            <a:r>
              <a:rPr lang="en-US" sz="2000" dirty="0" smtClean="0">
                <a:solidFill>
                  <a:schemeClr val="bg2"/>
                </a:solidFill>
              </a:rPr>
              <a:t> among responders</a:t>
            </a:r>
          </a:p>
          <a:p>
            <a:pPr>
              <a:spcBef>
                <a:spcPts val="0"/>
              </a:spcBef>
              <a:spcAft>
                <a:spcPts val="600"/>
              </a:spcAft>
              <a:buClr>
                <a:schemeClr val="bg1"/>
              </a:buClr>
              <a:buFont typeface="Wingdings" pitchFamily="2" charset="2"/>
              <a:buChar char="q"/>
            </a:pPr>
            <a:r>
              <a:rPr lang="en-US" sz="2000" dirty="0" smtClean="0">
                <a:solidFill>
                  <a:schemeClr val="bg2"/>
                </a:solidFill>
              </a:rPr>
              <a:t>Comprehensive all-hazards preparedness</a:t>
            </a:r>
          </a:p>
          <a:p>
            <a:pPr>
              <a:spcBef>
                <a:spcPts val="0"/>
              </a:spcBef>
              <a:spcAft>
                <a:spcPts val="600"/>
              </a:spcAft>
              <a:buClr>
                <a:schemeClr val="bg1"/>
              </a:buClr>
              <a:buFont typeface="Wingdings" pitchFamily="2" charset="2"/>
              <a:buChar char="q"/>
            </a:pPr>
            <a:r>
              <a:rPr lang="en-US" sz="2000" dirty="0" smtClean="0">
                <a:solidFill>
                  <a:schemeClr val="bg2"/>
                </a:solidFill>
              </a:rPr>
              <a:t>Efficient resource coordination among jurisdictions or organizations</a:t>
            </a:r>
          </a:p>
          <a:p>
            <a:pPr>
              <a:spcBef>
                <a:spcPts val="0"/>
              </a:spcBef>
              <a:spcAft>
                <a:spcPts val="600"/>
              </a:spcAft>
              <a:buClr>
                <a:schemeClr val="bg1"/>
              </a:buClr>
              <a:buFont typeface="Wingdings" pitchFamily="2" charset="2"/>
              <a:buChar char="q"/>
            </a:pPr>
            <a:r>
              <a:rPr lang="en-US" sz="2000" dirty="0" smtClean="0">
                <a:solidFill>
                  <a:schemeClr val="bg2"/>
                </a:solidFill>
              </a:rPr>
              <a:t>Reflects best practices and lessons learned</a:t>
            </a:r>
          </a:p>
          <a:p>
            <a:pPr>
              <a:spcBef>
                <a:spcPts val="0"/>
              </a:spcBef>
              <a:spcAft>
                <a:spcPts val="600"/>
              </a:spcAft>
              <a:buClr>
                <a:schemeClr val="bg1"/>
              </a:buClr>
              <a:buFont typeface="Wingdings" pitchFamily="2" charset="2"/>
              <a:buChar char="q"/>
            </a:pPr>
            <a:endParaRPr lang="en-US" sz="2000" dirty="0" smtClean="0">
              <a:solidFill>
                <a:schemeClr val="bg2"/>
              </a:solidFill>
            </a:endParaRPr>
          </a:p>
          <a:p>
            <a:pPr>
              <a:spcBef>
                <a:spcPts val="0"/>
              </a:spcBef>
              <a:spcAft>
                <a:spcPts val="600"/>
              </a:spcAft>
              <a:buClr>
                <a:schemeClr val="bg1"/>
              </a:buClr>
              <a:buFont typeface="Wingdings" pitchFamily="2" charset="2"/>
              <a:buChar char="q"/>
            </a:pPr>
            <a:endParaRPr lang="en-US" sz="2000" dirty="0" smtClean="0">
              <a:solidFill>
                <a:schemeClr val="bg2"/>
              </a:solidFill>
            </a:endParaRPr>
          </a:p>
        </p:txBody>
      </p:sp>
      <p:pic>
        <p:nvPicPr>
          <p:cNvPr id="5" name="Picture 8" descr="Windsor, Colorado, May 24, 2008 -- Red Cross Disaster Relief truck helps feed Volunteers; old Windsor High Schools friends who took the day off to..."/>
          <p:cNvPicPr>
            <a:picLocks noChangeAspect="1" noChangeArrowheads="1"/>
          </p:cNvPicPr>
          <p:nvPr/>
        </p:nvPicPr>
        <p:blipFill>
          <a:blip r:embed="rId2" cstate="print"/>
          <a:srcRect t="32117" r="31830" b="3650"/>
          <a:stretch>
            <a:fillRect/>
          </a:stretch>
        </p:blipFill>
        <p:spPr bwMode="auto">
          <a:xfrm>
            <a:off x="1524000" y="3867149"/>
            <a:ext cx="3346450" cy="2165350"/>
          </a:xfrm>
          <a:prstGeom prst="rect">
            <a:avLst/>
          </a:prstGeom>
          <a:noFill/>
          <a:ln w="9525">
            <a:noFill/>
            <a:miter lim="800000"/>
            <a:headEnd/>
            <a:tailEnd/>
          </a:ln>
        </p:spPr>
      </p:pic>
      <p:pic>
        <p:nvPicPr>
          <p:cNvPr id="6" name="Picture 9" descr="November 23, 2005, Evansville, IN -- Eastbrooke mobile home park being cleared of destroyed homes with front shovels and track loaders. FEMA assis..."/>
          <p:cNvPicPr>
            <a:picLocks noChangeAspect="1" noChangeArrowheads="1"/>
          </p:cNvPicPr>
          <p:nvPr/>
        </p:nvPicPr>
        <p:blipFill>
          <a:blip r:embed="rId3" cstate="print"/>
          <a:srcRect/>
          <a:stretch>
            <a:fillRect/>
          </a:stretch>
        </p:blipFill>
        <p:spPr bwMode="auto">
          <a:xfrm>
            <a:off x="4419600" y="4476749"/>
            <a:ext cx="3122481" cy="2076451"/>
          </a:xfrm>
          <a:prstGeom prst="rect">
            <a:avLst/>
          </a:prstGeom>
          <a:noFill/>
          <a:effectLst>
            <a:innerShdw blurRad="114300">
              <a:prstClr val="black"/>
            </a:innerShdw>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a:grpSpLocks/>
          </p:cNvGrpSpPr>
          <p:nvPr/>
        </p:nvGrpSpPr>
        <p:grpSpPr bwMode="auto">
          <a:xfrm>
            <a:off x="381000" y="1143000"/>
            <a:ext cx="2771775" cy="4983163"/>
            <a:chOff x="476250" y="1295400"/>
            <a:chExt cx="2771775" cy="4525963"/>
          </a:xfrm>
        </p:grpSpPr>
        <p:graphicFrame>
          <p:nvGraphicFramePr>
            <p:cNvPr id="9" name="Object 5"/>
            <p:cNvGraphicFramePr>
              <a:graphicFrameLocks noChangeAspect="1"/>
            </p:cNvGraphicFramePr>
            <p:nvPr/>
          </p:nvGraphicFramePr>
          <p:xfrm>
            <a:off x="476250" y="1295400"/>
            <a:ext cx="2514600" cy="4525963"/>
          </p:xfrm>
          <a:graphic>
            <a:graphicData uri="http://schemas.openxmlformats.org/presentationml/2006/ole">
              <mc:AlternateContent xmlns:mc="http://schemas.openxmlformats.org/markup-compatibility/2006">
                <mc:Choice xmlns:v="urn:schemas-microsoft-com:vml" Requires="v">
                  <p:oleObj spid="_x0000_s145419" name="Visio" r:id="rId4" imgW="8261429" imgH="7298447" progId="">
                    <p:embed/>
                  </p:oleObj>
                </mc:Choice>
                <mc:Fallback>
                  <p:oleObj name="Visio" r:id="rId4" imgW="8261429" imgH="7298447"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r="50914"/>
                        <a:stretch>
                          <a:fillRect/>
                        </a:stretch>
                      </p:blipFill>
                      <p:spPr bwMode="auto">
                        <a:xfrm>
                          <a:off x="476250" y="1295400"/>
                          <a:ext cx="2514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useBgFill="1">
          <p:nvSpPr>
            <p:cNvPr id="10" name="Rectangle 6"/>
            <p:cNvSpPr>
              <a:spLocks noChangeArrowheads="1"/>
            </p:cNvSpPr>
            <p:nvPr/>
          </p:nvSpPr>
          <p:spPr bwMode="auto">
            <a:xfrm>
              <a:off x="1771650" y="1962151"/>
              <a:ext cx="1476375" cy="781050"/>
            </a:xfrm>
            <a:prstGeom prst="rect">
              <a:avLst/>
            </a:prstGeom>
            <a:ln w="9525" algn="ctr">
              <a:noFill/>
              <a:round/>
              <a:headEnd/>
              <a:tailEnd/>
            </a:ln>
          </p:spPr>
          <p:txBody>
            <a:bodyPr/>
            <a:lstStyle/>
            <a:p>
              <a:pPr marL="342900" indent="-342900"/>
              <a:endParaRPr lang="en-US"/>
            </a:p>
          </p:txBody>
        </p:sp>
      </p:grpSp>
      <p:sp>
        <p:nvSpPr>
          <p:cNvPr id="4" name="Title 3"/>
          <p:cNvSpPr>
            <a:spLocks noGrp="1"/>
          </p:cNvSpPr>
          <p:nvPr>
            <p:ph type="title"/>
          </p:nvPr>
        </p:nvSpPr>
        <p:spPr>
          <a:xfrm>
            <a:off x="457200" y="381000"/>
            <a:ext cx="8229600" cy="655638"/>
          </a:xfrm>
        </p:spPr>
        <p:txBody>
          <a:bodyPr/>
          <a:lstStyle/>
          <a:p>
            <a:r>
              <a:rPr lang="en-US" dirty="0" smtClean="0"/>
              <a:t>Logistics Section</a:t>
            </a:r>
            <a:endParaRPr lang="en-US" dirty="0"/>
          </a:p>
        </p:txBody>
      </p:sp>
      <p:sp>
        <p:nvSpPr>
          <p:cNvPr id="7" name="Content Placeholder 6"/>
          <p:cNvSpPr>
            <a:spLocks noGrp="1"/>
          </p:cNvSpPr>
          <p:nvPr>
            <p:ph idx="1"/>
          </p:nvPr>
        </p:nvSpPr>
        <p:spPr>
          <a:xfrm>
            <a:off x="3048000" y="1143000"/>
            <a:ext cx="5867400" cy="4191000"/>
          </a:xfrm>
        </p:spPr>
        <p:txBody>
          <a:bodyPr/>
          <a:lstStyle/>
          <a:p>
            <a:pPr marL="0" indent="0">
              <a:spcBef>
                <a:spcPts val="600"/>
              </a:spcBef>
              <a:buClr>
                <a:schemeClr val="bg1"/>
              </a:buClr>
              <a:buSzTx/>
              <a:buNone/>
            </a:pPr>
            <a:r>
              <a:rPr lang="en-US" sz="2200" b="0" dirty="0" smtClean="0"/>
              <a:t>Manages all event logistical support requirements</a:t>
            </a:r>
          </a:p>
          <a:p>
            <a:pPr marL="280988" lvl="1" indent="-280988">
              <a:spcBef>
                <a:spcPts val="600"/>
              </a:spcBef>
              <a:buSzPct val="50000"/>
              <a:buFont typeface="Wingdings" pitchFamily="2" charset="2"/>
              <a:buChar char="q"/>
            </a:pPr>
            <a:r>
              <a:rPr lang="en-US" sz="2200" dirty="0" smtClean="0"/>
              <a:t>Provide travel support (International and Domestic)</a:t>
            </a:r>
          </a:p>
          <a:p>
            <a:pPr marL="280988" lvl="1" indent="-280988">
              <a:spcBef>
                <a:spcPts val="600"/>
              </a:spcBef>
              <a:buSzPct val="50000"/>
              <a:buFont typeface="Wingdings" pitchFamily="2" charset="2"/>
              <a:buChar char="q"/>
            </a:pPr>
            <a:r>
              <a:rPr lang="en-US" sz="2200" dirty="0" smtClean="0"/>
              <a:t>Coordinates additional Space/Facility requirements</a:t>
            </a:r>
          </a:p>
          <a:p>
            <a:pPr marL="280988" lvl="1" indent="-280988">
              <a:spcBef>
                <a:spcPts val="600"/>
              </a:spcBef>
              <a:buSzPct val="50000"/>
              <a:buFont typeface="Wingdings" pitchFamily="2" charset="2"/>
              <a:buChar char="q"/>
            </a:pPr>
            <a:r>
              <a:rPr lang="en-US" sz="2200" dirty="0" smtClean="0"/>
              <a:t>Coordinate shipping and CDC aircraft to support operations</a:t>
            </a:r>
          </a:p>
          <a:p>
            <a:pPr marL="280988" lvl="1" indent="-280988">
              <a:spcBef>
                <a:spcPts val="600"/>
              </a:spcBef>
              <a:buSzPct val="50000"/>
              <a:buFont typeface="Wingdings" pitchFamily="2" charset="2"/>
              <a:buChar char="q"/>
            </a:pPr>
            <a:r>
              <a:rPr lang="en-US" sz="2200" dirty="0" smtClean="0"/>
              <a:t>Provide deployment equipment and supplies</a:t>
            </a:r>
          </a:p>
          <a:p>
            <a:pPr marL="515938" lvl="2" indent="-234950">
              <a:spcBef>
                <a:spcPts val="600"/>
              </a:spcBef>
              <a:buClr>
                <a:schemeClr val="bg1"/>
              </a:buClr>
              <a:buSzPct val="50000"/>
              <a:buFont typeface="Wingdings" pitchFamily="2" charset="2"/>
              <a:buChar char="§"/>
            </a:pPr>
            <a:r>
              <a:rPr lang="en-US" sz="2200" dirty="0" smtClean="0"/>
              <a:t>Order materiel/services through Procurement Branch </a:t>
            </a:r>
          </a:p>
          <a:p>
            <a:pPr marL="280988" lvl="1" indent="-280988">
              <a:spcBef>
                <a:spcPts val="600"/>
              </a:spcBef>
              <a:buSzPct val="50000"/>
              <a:buFont typeface="Wingdings" pitchFamily="2" charset="2"/>
              <a:buChar char="q"/>
            </a:pPr>
            <a:r>
              <a:rPr lang="en-US" sz="2200" dirty="0" smtClean="0"/>
              <a:t>Provide laboratory and medical supplies to CDC teams</a:t>
            </a:r>
          </a:p>
        </p:txBody>
      </p:sp>
      <p:pic>
        <p:nvPicPr>
          <p:cNvPr id="11" name="Picture 8" descr="PA080020"/>
          <p:cNvPicPr>
            <a:picLocks noChangeAspect="1" noChangeArrowheads="1"/>
          </p:cNvPicPr>
          <p:nvPr/>
        </p:nvPicPr>
        <p:blipFill>
          <a:blip r:embed="rId6" cstate="print"/>
          <a:srcRect l="13879" r="4547"/>
          <a:stretch>
            <a:fillRect/>
          </a:stretch>
        </p:blipFill>
        <p:spPr bwMode="auto">
          <a:xfrm>
            <a:off x="1752600" y="3522861"/>
            <a:ext cx="1219200" cy="1061475"/>
          </a:xfrm>
          <a:prstGeom prst="rect">
            <a:avLst/>
          </a:prstGeom>
          <a:noFill/>
          <a:ln w="9525">
            <a:noFill/>
            <a:miter lim="800000"/>
            <a:headEnd/>
            <a:tailEnd/>
          </a:ln>
        </p:spPr>
      </p:pic>
      <p:pic>
        <p:nvPicPr>
          <p:cNvPr id="12" name="Picture 11" descr="PA080018"/>
          <p:cNvPicPr>
            <a:picLocks noChangeAspect="1" noChangeArrowheads="1"/>
          </p:cNvPicPr>
          <p:nvPr/>
        </p:nvPicPr>
        <p:blipFill>
          <a:blip r:embed="rId7" cstate="print"/>
          <a:srcRect b="13437"/>
          <a:stretch>
            <a:fillRect/>
          </a:stretch>
        </p:blipFill>
        <p:spPr bwMode="auto">
          <a:xfrm>
            <a:off x="1752600" y="4894461"/>
            <a:ext cx="1247775" cy="838200"/>
          </a:xfrm>
          <a:prstGeom prst="rect">
            <a:avLst/>
          </a:prstGeom>
          <a:noFill/>
          <a:ln w="9525">
            <a:noFill/>
            <a:miter lim="800000"/>
            <a:headEnd/>
            <a:tailEnd/>
          </a:ln>
        </p:spPr>
      </p:pic>
      <p:pic>
        <p:nvPicPr>
          <p:cNvPr id="13" name="Picture 7"/>
          <p:cNvPicPr>
            <a:picLocks noChangeAspect="1" noChangeArrowheads="1"/>
          </p:cNvPicPr>
          <p:nvPr/>
        </p:nvPicPr>
        <p:blipFill>
          <a:blip r:embed="rId8" cstate="print"/>
          <a:srcRect/>
          <a:stretch>
            <a:fillRect/>
          </a:stretch>
        </p:blipFill>
        <p:spPr bwMode="auto">
          <a:xfrm>
            <a:off x="1676400" y="2133600"/>
            <a:ext cx="1378630" cy="972939"/>
          </a:xfrm>
          <a:prstGeom prst="rect">
            <a:avLst/>
          </a:prstGeom>
          <a:noFill/>
          <a:ln w="28575">
            <a:solidFill>
              <a:schemeClr val="bg1">
                <a:lumMod val="50000"/>
              </a:schemeClr>
            </a:solidFill>
            <a:miter lim="800000"/>
            <a:headEnd/>
            <a:tailEnd/>
          </a:ln>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602" name="Straight Connector 38"/>
          <p:cNvCxnSpPr>
            <a:cxnSpLocks noChangeShapeType="1"/>
            <a:stCxn id="28" idx="2"/>
            <a:endCxn id="37" idx="2"/>
          </p:cNvCxnSpPr>
          <p:nvPr/>
        </p:nvCxnSpPr>
        <p:spPr bwMode="auto">
          <a:xfrm rot="16200000" flipH="1">
            <a:off x="2783523" y="4530316"/>
            <a:ext cx="3640455" cy="9072"/>
          </a:xfrm>
          <a:prstGeom prst="line">
            <a:avLst/>
          </a:prstGeom>
          <a:noFill/>
          <a:ln w="38100" algn="ctr">
            <a:solidFill>
              <a:schemeClr val="tx1"/>
            </a:solidFill>
            <a:round/>
            <a:headEnd/>
            <a:tailEnd/>
          </a:ln>
        </p:spPr>
      </p:cxnSp>
      <p:pic>
        <p:nvPicPr>
          <p:cNvPr id="25603" name="Picture 10" descr="White, Jackson-Usher, and Williams"/>
          <p:cNvPicPr>
            <a:picLocks noChangeAspect="1" noChangeArrowheads="1"/>
          </p:cNvPicPr>
          <p:nvPr/>
        </p:nvPicPr>
        <p:blipFill>
          <a:blip r:embed="rId3" cstate="print"/>
          <a:srcRect/>
          <a:stretch>
            <a:fillRect/>
          </a:stretch>
        </p:blipFill>
        <p:spPr bwMode="auto">
          <a:xfrm>
            <a:off x="594360" y="2423160"/>
            <a:ext cx="1818822" cy="1342430"/>
          </a:xfrm>
          <a:prstGeom prst="rect">
            <a:avLst/>
          </a:prstGeom>
          <a:noFill/>
          <a:ln w="9525">
            <a:noFill/>
            <a:miter lim="800000"/>
            <a:headEnd/>
            <a:tailEnd/>
          </a:ln>
        </p:spPr>
      </p:pic>
      <p:pic>
        <p:nvPicPr>
          <p:cNvPr id="25605" name="Picture 8" descr="shelter1"/>
          <p:cNvPicPr>
            <a:picLocks noChangeAspect="1" noChangeArrowheads="1"/>
          </p:cNvPicPr>
          <p:nvPr/>
        </p:nvPicPr>
        <p:blipFill>
          <a:blip r:embed="rId4" cstate="print"/>
          <a:srcRect/>
          <a:stretch>
            <a:fillRect/>
          </a:stretch>
        </p:blipFill>
        <p:spPr bwMode="auto">
          <a:xfrm>
            <a:off x="1005840" y="4069080"/>
            <a:ext cx="2286000" cy="1543348"/>
          </a:xfrm>
          <a:prstGeom prst="rect">
            <a:avLst/>
          </a:prstGeom>
          <a:noFill/>
          <a:ln w="9525">
            <a:noFill/>
            <a:miter lim="800000"/>
            <a:headEnd/>
            <a:tailEnd/>
          </a:ln>
        </p:spPr>
      </p:pic>
      <p:sp>
        <p:nvSpPr>
          <p:cNvPr id="25606" name="Rectangle 11"/>
          <p:cNvSpPr>
            <a:spLocks noChangeArrowheads="1"/>
          </p:cNvSpPr>
          <p:nvPr/>
        </p:nvSpPr>
        <p:spPr bwMode="auto">
          <a:xfrm>
            <a:off x="5569857" y="4278156"/>
            <a:ext cx="4662714" cy="385284"/>
          </a:xfrm>
          <a:prstGeom prst="rect">
            <a:avLst/>
          </a:prstGeom>
          <a:noFill/>
          <a:ln w="9525">
            <a:noFill/>
            <a:miter lim="800000"/>
            <a:headEnd/>
            <a:tailEnd/>
          </a:ln>
        </p:spPr>
        <p:txBody>
          <a:bodyPr lIns="88941" tIns="44475" rIns="88941" bIns="44475">
            <a:spAutoFit/>
          </a:bodyPr>
          <a:lstStyle/>
          <a:p>
            <a:pPr marL="216233" indent="-216233">
              <a:spcBef>
                <a:spcPct val="5000"/>
              </a:spcBef>
              <a:spcAft>
                <a:spcPct val="5000"/>
              </a:spcAft>
              <a:buClr>
                <a:srgbClr val="008000"/>
              </a:buClr>
              <a:buSzPct val="95000"/>
              <a:buFont typeface="Wingdings 2" pitchFamily="18" charset="2"/>
              <a:buChar char="¡"/>
            </a:pPr>
            <a:r>
              <a:rPr lang="en-US" sz="1200" b="1" dirty="0">
                <a:solidFill>
                  <a:schemeClr val="bg2"/>
                </a:solidFill>
              </a:rPr>
              <a:t>Coordinate with Emergency</a:t>
            </a:r>
            <a:br>
              <a:rPr lang="en-US" sz="1200" b="1" dirty="0">
                <a:solidFill>
                  <a:schemeClr val="bg2"/>
                </a:solidFill>
              </a:rPr>
            </a:br>
            <a:r>
              <a:rPr lang="en-US" sz="1200" b="1" dirty="0">
                <a:solidFill>
                  <a:schemeClr val="bg2"/>
                </a:solidFill>
              </a:rPr>
              <a:t>Coordinators, OSHE, OSEP, Logistics</a:t>
            </a:r>
          </a:p>
        </p:txBody>
      </p:sp>
      <p:sp>
        <p:nvSpPr>
          <p:cNvPr id="25607" name="Rectangle 12"/>
          <p:cNvSpPr>
            <a:spLocks noChangeArrowheads="1"/>
          </p:cNvSpPr>
          <p:nvPr/>
        </p:nvSpPr>
        <p:spPr bwMode="auto">
          <a:xfrm>
            <a:off x="5588000" y="4585885"/>
            <a:ext cx="4824489" cy="397595"/>
          </a:xfrm>
          <a:prstGeom prst="rect">
            <a:avLst/>
          </a:prstGeom>
          <a:noFill/>
          <a:ln w="9525">
            <a:noFill/>
            <a:miter lim="800000"/>
            <a:headEnd/>
            <a:tailEnd/>
          </a:ln>
        </p:spPr>
        <p:txBody>
          <a:bodyPr lIns="88941" tIns="44475" rIns="88941" bIns="44475">
            <a:spAutoFit/>
          </a:bodyPr>
          <a:lstStyle/>
          <a:p>
            <a:pPr marL="216233" indent="-216233">
              <a:spcBef>
                <a:spcPct val="5000"/>
              </a:spcBef>
              <a:spcAft>
                <a:spcPct val="5000"/>
              </a:spcAft>
              <a:buClr>
                <a:srgbClr val="008000"/>
              </a:buClr>
              <a:buSzPct val="95000"/>
              <a:buFont typeface="Wingdings 2" pitchFamily="18" charset="2"/>
              <a:buChar char="¡"/>
            </a:pPr>
            <a:r>
              <a:rPr lang="en-US" sz="1200" b="1" dirty="0" smtClean="0">
                <a:solidFill>
                  <a:schemeClr val="bg2"/>
                </a:solidFill>
              </a:rPr>
              <a:t>Enters/manages personnel into </a:t>
            </a:r>
            <a:r>
              <a:rPr lang="en-US" sz="1200" b="1" dirty="0">
                <a:solidFill>
                  <a:schemeClr val="bg2"/>
                </a:solidFill>
              </a:rPr>
              <a:t>team</a:t>
            </a:r>
            <a:br>
              <a:rPr lang="en-US" sz="1200" b="1" dirty="0">
                <a:solidFill>
                  <a:schemeClr val="bg2"/>
                </a:solidFill>
              </a:rPr>
            </a:br>
            <a:r>
              <a:rPr lang="en-US" sz="1200" b="1" dirty="0" smtClean="0">
                <a:solidFill>
                  <a:schemeClr val="bg2"/>
                </a:solidFill>
              </a:rPr>
              <a:t>rosters </a:t>
            </a:r>
            <a:r>
              <a:rPr lang="en-US" sz="1200" b="1" dirty="0">
                <a:solidFill>
                  <a:schemeClr val="bg2"/>
                </a:solidFill>
              </a:rPr>
              <a:t>in </a:t>
            </a:r>
            <a:r>
              <a:rPr lang="en-US" sz="1200" b="1" dirty="0" smtClean="0">
                <a:solidFill>
                  <a:schemeClr val="bg2"/>
                </a:solidFill>
              </a:rPr>
              <a:t>PWMS</a:t>
            </a:r>
            <a:endParaRPr lang="en-US" sz="1200" b="1" dirty="0">
              <a:solidFill>
                <a:schemeClr val="bg2"/>
              </a:solidFill>
            </a:endParaRPr>
          </a:p>
        </p:txBody>
      </p:sp>
      <p:sp>
        <p:nvSpPr>
          <p:cNvPr id="25608" name="Rectangle 13"/>
          <p:cNvSpPr>
            <a:spLocks noChangeArrowheads="1"/>
          </p:cNvSpPr>
          <p:nvPr/>
        </p:nvSpPr>
        <p:spPr bwMode="auto">
          <a:xfrm>
            <a:off x="5589512" y="5047008"/>
            <a:ext cx="3554488" cy="622272"/>
          </a:xfrm>
          <a:prstGeom prst="rect">
            <a:avLst/>
          </a:prstGeom>
          <a:noFill/>
          <a:ln w="9525">
            <a:noFill/>
            <a:miter lim="800000"/>
            <a:headEnd/>
            <a:tailEnd/>
          </a:ln>
        </p:spPr>
        <p:txBody>
          <a:bodyPr lIns="88941" tIns="44475" rIns="88941" bIns="44475">
            <a:spAutoFit/>
          </a:bodyPr>
          <a:lstStyle/>
          <a:p>
            <a:pPr marL="220738" indent="-220738">
              <a:buClr>
                <a:srgbClr val="008000"/>
              </a:buClr>
              <a:buSzPct val="95000"/>
              <a:buFont typeface="Wingdings 2" pitchFamily="18" charset="2"/>
              <a:buChar char="¡"/>
            </a:pPr>
            <a:r>
              <a:rPr lang="en-US" sz="1200" b="1" dirty="0">
                <a:solidFill>
                  <a:schemeClr val="bg2"/>
                </a:solidFill>
              </a:rPr>
              <a:t>IMS Staffing requirements and </a:t>
            </a:r>
            <a:r>
              <a:rPr lang="en-US" sz="1200" b="1" dirty="0" err="1">
                <a:solidFill>
                  <a:schemeClr val="bg2"/>
                </a:solidFill>
              </a:rPr>
              <a:t>Rostering</a:t>
            </a:r>
            <a:endParaRPr lang="en-US" sz="1200" b="1" dirty="0">
              <a:solidFill>
                <a:schemeClr val="bg2"/>
              </a:solidFill>
            </a:endParaRPr>
          </a:p>
          <a:p>
            <a:pPr marL="220738" indent="-220738">
              <a:buClr>
                <a:srgbClr val="008000"/>
              </a:buClr>
              <a:buSzPct val="95000"/>
              <a:buFont typeface="Wingdings 2" pitchFamily="18" charset="2"/>
              <a:buChar char="¡"/>
            </a:pPr>
            <a:r>
              <a:rPr lang="en-US" sz="1200" b="1" dirty="0" smtClean="0">
                <a:solidFill>
                  <a:schemeClr val="bg2"/>
                </a:solidFill>
              </a:rPr>
              <a:t>IMS </a:t>
            </a:r>
            <a:r>
              <a:rPr lang="en-US" sz="1200" b="1" dirty="0">
                <a:solidFill>
                  <a:schemeClr val="bg2"/>
                </a:solidFill>
              </a:rPr>
              <a:t>Org Charts</a:t>
            </a:r>
          </a:p>
          <a:p>
            <a:pPr marL="220738" indent="-220738">
              <a:buClr>
                <a:srgbClr val="008000"/>
              </a:buClr>
              <a:buSzPct val="95000"/>
              <a:buFont typeface="Wingdings 2" pitchFamily="18" charset="2"/>
              <a:buChar char="¡"/>
            </a:pPr>
            <a:r>
              <a:rPr lang="en-US" sz="1200" b="1" dirty="0">
                <a:solidFill>
                  <a:schemeClr val="bg2"/>
                </a:solidFill>
              </a:rPr>
              <a:t>Certificates of Participation</a:t>
            </a:r>
          </a:p>
        </p:txBody>
      </p:sp>
      <p:sp>
        <p:nvSpPr>
          <p:cNvPr id="25609" name="Rectangle 14"/>
          <p:cNvSpPr>
            <a:spLocks noChangeArrowheads="1"/>
          </p:cNvSpPr>
          <p:nvPr/>
        </p:nvSpPr>
        <p:spPr bwMode="auto">
          <a:xfrm>
            <a:off x="5566834" y="3611880"/>
            <a:ext cx="3286881" cy="237551"/>
          </a:xfrm>
          <a:prstGeom prst="rect">
            <a:avLst/>
          </a:prstGeom>
          <a:noFill/>
          <a:ln w="9525">
            <a:noFill/>
            <a:miter lim="800000"/>
            <a:headEnd/>
            <a:tailEnd/>
          </a:ln>
        </p:spPr>
        <p:txBody>
          <a:bodyPr lIns="88941" tIns="44475" rIns="88941" bIns="44475">
            <a:spAutoFit/>
          </a:bodyPr>
          <a:lstStyle/>
          <a:p>
            <a:pPr marL="216233" indent="-216233">
              <a:spcBef>
                <a:spcPct val="10000"/>
              </a:spcBef>
              <a:spcAft>
                <a:spcPct val="10000"/>
              </a:spcAft>
              <a:buClr>
                <a:srgbClr val="008000"/>
              </a:buClr>
              <a:buSzPct val="95000"/>
              <a:buFont typeface="Wingdings 2" pitchFamily="18" charset="2"/>
              <a:buChar char="¡"/>
            </a:pPr>
            <a:r>
              <a:rPr lang="en-US" sz="1200" b="1" dirty="0" smtClean="0">
                <a:solidFill>
                  <a:schemeClr val="bg2"/>
                </a:solidFill>
              </a:rPr>
              <a:t>Organizes </a:t>
            </a:r>
            <a:r>
              <a:rPr lang="en-US" sz="1200" b="1" dirty="0">
                <a:solidFill>
                  <a:schemeClr val="bg2"/>
                </a:solidFill>
              </a:rPr>
              <a:t>deployment briefings</a:t>
            </a:r>
          </a:p>
        </p:txBody>
      </p:sp>
      <p:sp>
        <p:nvSpPr>
          <p:cNvPr id="25610" name="Rectangle 15"/>
          <p:cNvSpPr>
            <a:spLocks noChangeArrowheads="1"/>
          </p:cNvSpPr>
          <p:nvPr/>
        </p:nvSpPr>
        <p:spPr bwMode="auto">
          <a:xfrm>
            <a:off x="5559274" y="2972099"/>
            <a:ext cx="3657297" cy="446839"/>
          </a:xfrm>
          <a:prstGeom prst="rect">
            <a:avLst/>
          </a:prstGeom>
          <a:noFill/>
          <a:ln w="9525">
            <a:noFill/>
            <a:miter lim="800000"/>
            <a:headEnd/>
            <a:tailEnd/>
          </a:ln>
        </p:spPr>
        <p:txBody>
          <a:bodyPr lIns="88941" tIns="44475" rIns="88941" bIns="44475">
            <a:spAutoFit/>
          </a:bodyPr>
          <a:lstStyle/>
          <a:p>
            <a:pPr marL="216233" indent="-216233">
              <a:spcAft>
                <a:spcPct val="5000"/>
              </a:spcAft>
              <a:buClr>
                <a:srgbClr val="008000"/>
              </a:buClr>
              <a:buSzPct val="95000"/>
              <a:buFont typeface="Wingdings 2" pitchFamily="18" charset="2"/>
              <a:buChar char="¡"/>
            </a:pPr>
            <a:r>
              <a:rPr lang="en-US" sz="1200" b="1" dirty="0">
                <a:solidFill>
                  <a:schemeClr val="bg2"/>
                </a:solidFill>
              </a:rPr>
              <a:t>Commissioned Corps requirements</a:t>
            </a:r>
          </a:p>
          <a:p>
            <a:pPr marL="216233" indent="-216233">
              <a:spcAft>
                <a:spcPct val="5000"/>
              </a:spcAft>
              <a:buClr>
                <a:srgbClr val="008000"/>
              </a:buClr>
              <a:buSzPct val="95000"/>
              <a:buFont typeface="Wingdings 2" pitchFamily="18" charset="2"/>
              <a:buChar char="¡"/>
            </a:pPr>
            <a:r>
              <a:rPr lang="en-US" sz="1200" b="1" dirty="0">
                <a:solidFill>
                  <a:schemeClr val="bg2"/>
                </a:solidFill>
              </a:rPr>
              <a:t>OFRD</a:t>
            </a:r>
          </a:p>
        </p:txBody>
      </p:sp>
      <p:sp>
        <p:nvSpPr>
          <p:cNvPr id="25611" name="Rectangle 16"/>
          <p:cNvSpPr>
            <a:spLocks noChangeArrowheads="1"/>
          </p:cNvSpPr>
          <p:nvPr/>
        </p:nvSpPr>
        <p:spPr bwMode="auto">
          <a:xfrm>
            <a:off x="5562298" y="5917474"/>
            <a:ext cx="3429000" cy="437606"/>
          </a:xfrm>
          <a:prstGeom prst="rect">
            <a:avLst/>
          </a:prstGeom>
          <a:noFill/>
          <a:ln w="9525">
            <a:noFill/>
            <a:miter lim="800000"/>
            <a:headEnd/>
            <a:tailEnd/>
          </a:ln>
        </p:spPr>
        <p:txBody>
          <a:bodyPr lIns="88941" tIns="44475" rIns="88941" bIns="44475">
            <a:spAutoFit/>
          </a:bodyPr>
          <a:lstStyle/>
          <a:p>
            <a:pPr marL="216233" indent="-216233">
              <a:buClr>
                <a:srgbClr val="008000"/>
              </a:buClr>
              <a:buSzPct val="95000"/>
              <a:buFont typeface="Wingdings 2" pitchFamily="18" charset="2"/>
              <a:buChar char="¡"/>
            </a:pPr>
            <a:r>
              <a:rPr lang="en-US" sz="1200" b="1" dirty="0">
                <a:solidFill>
                  <a:schemeClr val="bg2"/>
                </a:solidFill>
              </a:rPr>
              <a:t>Training requirements</a:t>
            </a:r>
          </a:p>
          <a:p>
            <a:pPr marL="216233" indent="-216233">
              <a:buClr>
                <a:srgbClr val="008000"/>
              </a:buClr>
              <a:buSzPct val="95000"/>
              <a:buFont typeface="Wingdings 2" pitchFamily="18" charset="2"/>
              <a:buChar char="¡"/>
            </a:pPr>
            <a:r>
              <a:rPr lang="en-US" sz="1200" b="1" dirty="0">
                <a:solidFill>
                  <a:schemeClr val="bg2"/>
                </a:solidFill>
              </a:rPr>
              <a:t>Requirements for EIS officers</a:t>
            </a:r>
          </a:p>
        </p:txBody>
      </p:sp>
      <p:sp>
        <p:nvSpPr>
          <p:cNvPr id="20492" name="Rectangle 1138"/>
          <p:cNvSpPr>
            <a:spLocks noChangeArrowheads="1"/>
          </p:cNvSpPr>
          <p:nvPr/>
        </p:nvSpPr>
        <p:spPr bwMode="auto">
          <a:xfrm>
            <a:off x="-45720" y="-91440"/>
            <a:ext cx="9144000" cy="1143000"/>
          </a:xfrm>
          <a:prstGeom prst="rect">
            <a:avLst/>
          </a:prstGeom>
          <a:noFill/>
          <a:ln w="9525">
            <a:noFill/>
            <a:miter lim="800000"/>
            <a:headEnd/>
            <a:tailEnd/>
          </a:ln>
        </p:spPr>
        <p:txBody>
          <a:bodyPr lIns="88941" tIns="44475" rIns="88941" bIns="44475" anchor="ctr"/>
          <a:lstStyle/>
          <a:p>
            <a:pPr lvl="8" indent="-3432175" algn="ctr">
              <a:lnSpc>
                <a:spcPts val="3000"/>
              </a:lnSpc>
              <a:spcBef>
                <a:spcPct val="0"/>
              </a:spcBef>
              <a:defRPr/>
            </a:pPr>
            <a:r>
              <a:rPr lang="en-US" sz="2800" b="1" dirty="0">
                <a:solidFill>
                  <a:schemeClr val="bg1"/>
                </a:solidFill>
                <a:latin typeface="+mj-lt"/>
                <a:ea typeface="+mj-ea"/>
                <a:cs typeface="+mj-cs"/>
              </a:rPr>
              <a:t>Emergency Personnel Staffing Section (EPSS)</a:t>
            </a:r>
          </a:p>
        </p:txBody>
      </p:sp>
      <p:pic>
        <p:nvPicPr>
          <p:cNvPr id="25613" name="Picture 2"/>
          <p:cNvPicPr>
            <a:picLocks noGrp="1" noChangeAspect="1" noChangeArrowheads="1"/>
          </p:cNvPicPr>
          <p:nvPr>
            <p:ph idx="1"/>
          </p:nvPr>
        </p:nvPicPr>
        <p:blipFill>
          <a:blip r:embed="rId5" cstate="print"/>
          <a:srcRect/>
          <a:stretch>
            <a:fillRect/>
          </a:stretch>
        </p:blipFill>
        <p:spPr bwMode="auto">
          <a:xfrm>
            <a:off x="6023429" y="1000125"/>
            <a:ext cx="2465917" cy="1387078"/>
          </a:xfrm>
          <a:noFill/>
          <a:ln>
            <a:miter lim="800000"/>
            <a:headEnd/>
            <a:tailEnd/>
          </a:ln>
        </p:spPr>
      </p:pic>
      <p:sp>
        <p:nvSpPr>
          <p:cNvPr id="25614" name="Line 6"/>
          <p:cNvSpPr>
            <a:spLocks noChangeShapeType="1"/>
          </p:cNvSpPr>
          <p:nvPr/>
        </p:nvSpPr>
        <p:spPr bwMode="auto">
          <a:xfrm rot="1590280" flipH="1">
            <a:off x="5604632" y="1163836"/>
            <a:ext cx="2143881" cy="1531442"/>
          </a:xfrm>
          <a:prstGeom prst="line">
            <a:avLst/>
          </a:prstGeom>
          <a:noFill/>
          <a:ln w="57150">
            <a:solidFill>
              <a:srgbClr val="FF0000"/>
            </a:solidFill>
            <a:round/>
            <a:headEnd type="triangle" w="med" len="med"/>
            <a:tailEnd/>
          </a:ln>
        </p:spPr>
        <p:txBody>
          <a:bodyPr lIns="88941" tIns="44475" rIns="88941" bIns="44475"/>
          <a:lstStyle/>
          <a:p>
            <a:endParaRPr lang="en-US"/>
          </a:p>
        </p:txBody>
      </p:sp>
      <p:sp>
        <p:nvSpPr>
          <p:cNvPr id="25615" name="Text Box 1137"/>
          <p:cNvSpPr txBox="1">
            <a:spLocks noChangeArrowheads="1"/>
          </p:cNvSpPr>
          <p:nvPr/>
        </p:nvSpPr>
        <p:spPr bwMode="auto">
          <a:xfrm>
            <a:off x="502920" y="868680"/>
            <a:ext cx="5394960" cy="976215"/>
          </a:xfrm>
          <a:prstGeom prst="rect">
            <a:avLst/>
          </a:prstGeom>
          <a:noFill/>
          <a:ln w="9525">
            <a:noFill/>
            <a:miter lim="800000"/>
            <a:headEnd/>
            <a:tailEnd/>
          </a:ln>
        </p:spPr>
        <p:txBody>
          <a:bodyPr wrap="square" lIns="88941" tIns="44475" rIns="88941" bIns="44475">
            <a:spAutoFit/>
          </a:bodyPr>
          <a:lstStyle/>
          <a:p>
            <a:pPr>
              <a:buNone/>
            </a:pPr>
            <a:r>
              <a:rPr lang="en-US" sz="2400" dirty="0" smtClean="0">
                <a:solidFill>
                  <a:schemeClr val="bg2"/>
                </a:solidFill>
              </a:rPr>
              <a:t>Resources</a:t>
            </a:r>
            <a:r>
              <a:rPr lang="en-US" sz="2400" dirty="0">
                <a:solidFill>
                  <a:schemeClr val="bg2"/>
                </a:solidFill>
              </a:rPr>
              <a:t>, coordinates and ensures compliance with CDC instructions for deployments</a:t>
            </a:r>
          </a:p>
        </p:txBody>
      </p:sp>
      <p:sp>
        <p:nvSpPr>
          <p:cNvPr id="28" name="Bevel 27"/>
          <p:cNvSpPr/>
          <p:nvPr/>
        </p:nvSpPr>
        <p:spPr bwMode="auto">
          <a:xfrm>
            <a:off x="3583214" y="2000250"/>
            <a:ext cx="2032000" cy="714375"/>
          </a:xfrm>
          <a:prstGeom prst="bevel">
            <a:avLst/>
          </a:prstGeom>
          <a:solidFill>
            <a:srgbClr val="FF9900"/>
          </a:solidFill>
          <a:ln w="9525" cap="flat" cmpd="sng" algn="ctr">
            <a:solidFill>
              <a:schemeClr val="bg1"/>
            </a:solidFill>
            <a:prstDash val="solid"/>
            <a:round/>
            <a:headEnd type="none" w="med" len="med"/>
            <a:tailEnd type="none" w="med" len="med"/>
          </a:ln>
          <a:effectLst/>
        </p:spPr>
        <p:txBody>
          <a:bodyPr lIns="84168" tIns="42075" rIns="84168" bIns="42075"/>
          <a:lstStyle/>
          <a:p>
            <a:pPr algn="ctr" defTabSz="841739">
              <a:defRPr/>
            </a:pPr>
            <a:r>
              <a:rPr lang="en-US" sz="1100" b="1" dirty="0">
                <a:solidFill>
                  <a:schemeClr val="accent6"/>
                </a:solidFill>
                <a:latin typeface="+mn-lt"/>
              </a:rPr>
              <a:t>Emergency Personnel Staffing Section</a:t>
            </a:r>
          </a:p>
        </p:txBody>
      </p:sp>
      <p:sp>
        <p:nvSpPr>
          <p:cNvPr id="29" name="Bevel 28"/>
          <p:cNvSpPr/>
          <p:nvPr/>
        </p:nvSpPr>
        <p:spPr bwMode="auto">
          <a:xfrm>
            <a:off x="3628571" y="2857500"/>
            <a:ext cx="1959429" cy="571500"/>
          </a:xfrm>
          <a:prstGeom prst="bevel">
            <a:avLst/>
          </a:prstGeom>
          <a:solidFill>
            <a:srgbClr val="FF9900"/>
          </a:solidFill>
          <a:ln w="9525" cap="flat" cmpd="sng" algn="ctr">
            <a:solidFill>
              <a:schemeClr val="bg1"/>
            </a:solidFill>
            <a:prstDash val="solid"/>
            <a:round/>
            <a:headEnd type="none" w="med" len="med"/>
            <a:tailEnd type="none" w="med" len="med"/>
          </a:ln>
          <a:effectLst/>
        </p:spPr>
        <p:txBody>
          <a:bodyPr lIns="84168" tIns="42075" rIns="84168" bIns="42075"/>
          <a:lstStyle/>
          <a:p>
            <a:pPr algn="ctr" defTabSz="841739">
              <a:defRPr/>
            </a:pPr>
            <a:r>
              <a:rPr lang="en-US" sz="1100" b="1" dirty="0">
                <a:solidFill>
                  <a:schemeClr val="accent6"/>
                </a:solidFill>
                <a:latin typeface="+mn-lt"/>
              </a:rPr>
              <a:t>Commissioned Corps</a:t>
            </a:r>
          </a:p>
          <a:p>
            <a:pPr algn="ctr" defTabSz="841739">
              <a:defRPr/>
            </a:pPr>
            <a:r>
              <a:rPr lang="en-US" sz="1100" b="1" dirty="0">
                <a:solidFill>
                  <a:schemeClr val="accent6"/>
                </a:solidFill>
                <a:latin typeface="+mn-lt"/>
              </a:rPr>
              <a:t>Coordinator</a:t>
            </a:r>
          </a:p>
        </p:txBody>
      </p:sp>
      <p:sp>
        <p:nvSpPr>
          <p:cNvPr id="30" name="Bevel 29"/>
          <p:cNvSpPr/>
          <p:nvPr/>
        </p:nvSpPr>
        <p:spPr bwMode="auto">
          <a:xfrm>
            <a:off x="3628571" y="3589020"/>
            <a:ext cx="1959429" cy="571500"/>
          </a:xfrm>
          <a:prstGeom prst="bevel">
            <a:avLst/>
          </a:prstGeom>
          <a:solidFill>
            <a:srgbClr val="FF9900"/>
          </a:solidFill>
          <a:ln w="9525" cap="flat" cmpd="sng" algn="ctr">
            <a:solidFill>
              <a:schemeClr val="bg1"/>
            </a:solidFill>
            <a:prstDash val="solid"/>
            <a:round/>
            <a:headEnd type="none" w="med" len="med"/>
            <a:tailEnd type="none" w="med" len="med"/>
          </a:ln>
          <a:effectLst/>
        </p:spPr>
        <p:txBody>
          <a:bodyPr lIns="84168" tIns="42075" rIns="84168" bIns="42075"/>
          <a:lstStyle/>
          <a:p>
            <a:pPr algn="ctr" defTabSz="841739">
              <a:defRPr/>
            </a:pPr>
            <a:r>
              <a:rPr lang="en-US" sz="1100" b="1" dirty="0">
                <a:solidFill>
                  <a:schemeClr val="accent6"/>
                </a:solidFill>
                <a:latin typeface="+mn-lt"/>
              </a:rPr>
              <a:t>Deployment Brief</a:t>
            </a:r>
          </a:p>
          <a:p>
            <a:pPr algn="ctr" defTabSz="841739">
              <a:defRPr/>
            </a:pPr>
            <a:r>
              <a:rPr lang="en-US" sz="1100" b="1" dirty="0">
                <a:solidFill>
                  <a:schemeClr val="accent6"/>
                </a:solidFill>
                <a:latin typeface="+mn-lt"/>
              </a:rPr>
              <a:t>Coordinator</a:t>
            </a:r>
          </a:p>
        </p:txBody>
      </p:sp>
      <p:sp>
        <p:nvSpPr>
          <p:cNvPr id="31" name="Bevel 30"/>
          <p:cNvSpPr/>
          <p:nvPr/>
        </p:nvSpPr>
        <p:spPr bwMode="auto">
          <a:xfrm>
            <a:off x="3628571" y="4320540"/>
            <a:ext cx="1959429" cy="571500"/>
          </a:xfrm>
          <a:prstGeom prst="bevel">
            <a:avLst/>
          </a:prstGeom>
          <a:solidFill>
            <a:srgbClr val="FF9900"/>
          </a:solidFill>
          <a:ln w="9525" cap="flat" cmpd="sng" algn="ctr">
            <a:solidFill>
              <a:schemeClr val="bg1"/>
            </a:solidFill>
            <a:prstDash val="solid"/>
            <a:round/>
            <a:headEnd type="none" w="med" len="med"/>
            <a:tailEnd type="none" w="med" len="med"/>
          </a:ln>
          <a:effectLst/>
        </p:spPr>
        <p:txBody>
          <a:bodyPr lIns="84168" tIns="42075" rIns="84168" bIns="42075"/>
          <a:lstStyle/>
          <a:p>
            <a:pPr algn="ctr" defTabSz="841739">
              <a:defRPr/>
            </a:pPr>
            <a:r>
              <a:rPr lang="en-US" sz="1100" b="1" dirty="0">
                <a:solidFill>
                  <a:schemeClr val="accent6"/>
                </a:solidFill>
                <a:latin typeface="+mn-lt"/>
              </a:rPr>
              <a:t>Field Deployment </a:t>
            </a:r>
          </a:p>
          <a:p>
            <a:pPr algn="ctr" defTabSz="841739">
              <a:defRPr/>
            </a:pPr>
            <a:r>
              <a:rPr lang="en-US" sz="1100" b="1" dirty="0">
                <a:solidFill>
                  <a:schemeClr val="accent6"/>
                </a:solidFill>
                <a:latin typeface="+mn-lt"/>
              </a:rPr>
              <a:t>Activity</a:t>
            </a:r>
          </a:p>
        </p:txBody>
      </p:sp>
      <p:sp>
        <p:nvSpPr>
          <p:cNvPr id="36" name="Bevel 35"/>
          <p:cNvSpPr/>
          <p:nvPr/>
        </p:nvSpPr>
        <p:spPr bwMode="auto">
          <a:xfrm>
            <a:off x="3628571" y="5052060"/>
            <a:ext cx="1959429" cy="571500"/>
          </a:xfrm>
          <a:prstGeom prst="bevel">
            <a:avLst/>
          </a:prstGeom>
          <a:solidFill>
            <a:srgbClr val="FF9900"/>
          </a:solidFill>
          <a:ln w="9525" cap="flat" cmpd="sng" algn="ctr">
            <a:solidFill>
              <a:schemeClr val="bg1"/>
            </a:solidFill>
            <a:prstDash val="solid"/>
            <a:round/>
            <a:headEnd type="none" w="med" len="med"/>
            <a:tailEnd type="none" w="med" len="med"/>
          </a:ln>
          <a:effectLst/>
        </p:spPr>
        <p:txBody>
          <a:bodyPr lIns="84168" tIns="42075" rIns="84168" bIns="42075"/>
          <a:lstStyle/>
          <a:p>
            <a:pPr algn="ctr" defTabSz="841739">
              <a:defRPr/>
            </a:pPr>
            <a:r>
              <a:rPr lang="en-US" sz="1100" b="1" dirty="0">
                <a:solidFill>
                  <a:schemeClr val="accent6"/>
                </a:solidFill>
                <a:latin typeface="+mn-lt"/>
              </a:rPr>
              <a:t>Staffing </a:t>
            </a:r>
          </a:p>
          <a:p>
            <a:pPr algn="ctr" defTabSz="841739">
              <a:defRPr/>
            </a:pPr>
            <a:r>
              <a:rPr lang="en-US" sz="1100" b="1" dirty="0">
                <a:solidFill>
                  <a:schemeClr val="accent6"/>
                </a:solidFill>
                <a:latin typeface="+mn-lt"/>
              </a:rPr>
              <a:t>Coordinator Activity</a:t>
            </a:r>
          </a:p>
        </p:txBody>
      </p:sp>
      <p:sp>
        <p:nvSpPr>
          <p:cNvPr id="37" name="Bevel 36"/>
          <p:cNvSpPr/>
          <p:nvPr/>
        </p:nvSpPr>
        <p:spPr bwMode="auto">
          <a:xfrm>
            <a:off x="3628571" y="5783580"/>
            <a:ext cx="1959429" cy="571500"/>
          </a:xfrm>
          <a:prstGeom prst="bevel">
            <a:avLst/>
          </a:prstGeom>
          <a:solidFill>
            <a:srgbClr val="FF9900"/>
          </a:solidFill>
          <a:ln w="9525" cap="flat" cmpd="sng" algn="ctr">
            <a:solidFill>
              <a:schemeClr val="bg1"/>
            </a:solidFill>
            <a:prstDash val="solid"/>
            <a:round/>
            <a:headEnd type="none" w="med" len="med"/>
            <a:tailEnd type="none" w="med" len="med"/>
          </a:ln>
          <a:effectLst/>
        </p:spPr>
        <p:txBody>
          <a:bodyPr lIns="84168" tIns="42075" rIns="84168" bIns="42075"/>
          <a:lstStyle/>
          <a:p>
            <a:pPr algn="ctr" defTabSz="841739">
              <a:defRPr/>
            </a:pPr>
            <a:r>
              <a:rPr lang="en-US" sz="1100" b="1" dirty="0">
                <a:solidFill>
                  <a:schemeClr val="accent6"/>
                </a:solidFill>
                <a:latin typeface="+mn-lt"/>
              </a:rPr>
              <a:t>EIS</a:t>
            </a:r>
          </a:p>
          <a:p>
            <a:pPr algn="ctr" defTabSz="841739">
              <a:defRPr/>
            </a:pPr>
            <a:r>
              <a:rPr lang="en-US" sz="1100" b="1" dirty="0">
                <a:solidFill>
                  <a:schemeClr val="accent6"/>
                </a:solidFill>
                <a:latin typeface="+mn-lt"/>
              </a:rPr>
              <a:t>Coordinator</a:t>
            </a: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6"/>
          <p:cNvSpPr txBox="1">
            <a:spLocks noChangeArrowheads="1"/>
          </p:cNvSpPr>
          <p:nvPr/>
        </p:nvSpPr>
        <p:spPr bwMode="auto">
          <a:xfrm>
            <a:off x="2483814" y="228600"/>
            <a:ext cx="3969998" cy="523220"/>
          </a:xfrm>
          <a:prstGeom prst="rect">
            <a:avLst/>
          </a:prstGeom>
          <a:noFill/>
          <a:ln w="9525">
            <a:noFill/>
            <a:miter lim="800000"/>
            <a:headEnd/>
            <a:tailEnd/>
          </a:ln>
        </p:spPr>
        <p:txBody>
          <a:bodyPr wrap="none">
            <a:spAutoFit/>
          </a:bodyPr>
          <a:lstStyle/>
          <a:p>
            <a:pPr algn="ctr">
              <a:buNone/>
              <a:defRPr/>
            </a:pPr>
            <a:r>
              <a:rPr lang="en-US" sz="2800" b="1" dirty="0">
                <a:solidFill>
                  <a:srgbClr val="FFC000"/>
                </a:solidFill>
                <a:effectLst>
                  <a:outerShdw blurRad="38100" dist="38100" dir="2700000" algn="tl">
                    <a:srgbClr val="000000">
                      <a:alpha val="43137"/>
                    </a:srgbClr>
                  </a:outerShdw>
                </a:effectLst>
                <a:latin typeface="+mj-lt"/>
                <a:cs typeface="Arial" pitchFamily="34" charset="0"/>
              </a:rPr>
              <a:t>Finance/Admin Section</a:t>
            </a:r>
          </a:p>
        </p:txBody>
      </p:sp>
      <p:sp>
        <p:nvSpPr>
          <p:cNvPr id="2052" name="Rectangle 6"/>
          <p:cNvSpPr>
            <a:spLocks noChangeArrowheads="1"/>
          </p:cNvSpPr>
          <p:nvPr/>
        </p:nvSpPr>
        <p:spPr bwMode="auto">
          <a:xfrm>
            <a:off x="2844165" y="762000"/>
            <a:ext cx="5995035" cy="5786199"/>
          </a:xfrm>
          <a:prstGeom prst="rect">
            <a:avLst/>
          </a:prstGeom>
          <a:noFill/>
          <a:ln w="9525">
            <a:noFill/>
            <a:miter lim="800000"/>
            <a:headEnd/>
            <a:tailEnd/>
          </a:ln>
        </p:spPr>
        <p:txBody>
          <a:bodyPr wrap="square">
            <a:spAutoFit/>
          </a:bodyPr>
          <a:lstStyle/>
          <a:p>
            <a:pPr marL="336550" indent="-336550">
              <a:buClr>
                <a:schemeClr val="bg1"/>
              </a:buClr>
              <a:buSzPct val="70000"/>
              <a:buFont typeface="Wingdings" pitchFamily="2" charset="2"/>
              <a:buChar char="q"/>
              <a:defRPr/>
            </a:pPr>
            <a:r>
              <a:rPr lang="en-US" sz="2600" b="1" dirty="0">
                <a:solidFill>
                  <a:schemeClr val="bg2"/>
                </a:solidFill>
                <a:latin typeface="+mn-lt"/>
              </a:rPr>
              <a:t>Finance Branch</a:t>
            </a:r>
          </a:p>
          <a:p>
            <a:pPr marL="690563" indent="-290513">
              <a:buClr>
                <a:schemeClr val="bg1"/>
              </a:buClr>
              <a:buSzPct val="100000"/>
              <a:buFont typeface="Wingdings" pitchFamily="2" charset="2"/>
              <a:buChar char="§"/>
              <a:defRPr/>
            </a:pPr>
            <a:r>
              <a:rPr lang="en-US" sz="2400" dirty="0">
                <a:solidFill>
                  <a:schemeClr val="bg2"/>
                </a:solidFill>
                <a:latin typeface="+mn-lt"/>
              </a:rPr>
              <a:t>Staffed by Financial Management Office (FMO) </a:t>
            </a:r>
          </a:p>
          <a:p>
            <a:pPr marL="685800" indent="-285750">
              <a:buClr>
                <a:schemeClr val="bg1"/>
              </a:buClr>
              <a:buSzPct val="100000"/>
              <a:buFont typeface="Wingdings" pitchFamily="2" charset="2"/>
              <a:buChar char="§"/>
              <a:defRPr/>
            </a:pPr>
            <a:r>
              <a:rPr lang="en-US" sz="2400" dirty="0">
                <a:solidFill>
                  <a:schemeClr val="bg2"/>
                </a:solidFill>
                <a:latin typeface="+mn-lt"/>
              </a:rPr>
              <a:t>Provides event/incident related </a:t>
            </a:r>
          </a:p>
          <a:p>
            <a:pPr marL="1143000" lvl="2" indent="-285750">
              <a:buClr>
                <a:schemeClr val="bg1"/>
              </a:buClr>
              <a:buSzPct val="100000"/>
              <a:buFont typeface="Arial" pitchFamily="34" charset="0"/>
              <a:buChar char="•"/>
              <a:defRPr/>
            </a:pPr>
            <a:r>
              <a:rPr lang="en-US" sz="2000" dirty="0">
                <a:solidFill>
                  <a:schemeClr val="bg2"/>
                </a:solidFill>
                <a:latin typeface="+mn-lt"/>
              </a:rPr>
              <a:t>Cost Tracking</a:t>
            </a:r>
          </a:p>
          <a:p>
            <a:pPr marL="1143000" lvl="2" indent="-285750">
              <a:buClr>
                <a:schemeClr val="bg1"/>
              </a:buClr>
              <a:buSzPct val="100000"/>
              <a:buFont typeface="Arial" pitchFamily="34" charset="0"/>
              <a:buChar char="•"/>
              <a:defRPr/>
            </a:pPr>
            <a:r>
              <a:rPr lang="en-US" sz="2000" dirty="0">
                <a:solidFill>
                  <a:schemeClr val="bg2"/>
                </a:solidFill>
                <a:latin typeface="+mn-lt"/>
              </a:rPr>
              <a:t>Finance Policy</a:t>
            </a:r>
          </a:p>
          <a:p>
            <a:pPr marL="1143000" lvl="2" indent="-285750">
              <a:buClr>
                <a:schemeClr val="bg1"/>
              </a:buClr>
              <a:buSzPct val="100000"/>
              <a:buFont typeface="Arial" pitchFamily="34" charset="0"/>
              <a:buChar char="•"/>
              <a:defRPr/>
            </a:pPr>
            <a:r>
              <a:rPr lang="en-US" sz="2000" dirty="0">
                <a:solidFill>
                  <a:schemeClr val="bg2"/>
                </a:solidFill>
                <a:latin typeface="+mn-lt"/>
              </a:rPr>
              <a:t>Common Accounting Number (CAN) control </a:t>
            </a:r>
          </a:p>
          <a:p>
            <a:pPr marL="1371600" lvl="4" indent="-228600">
              <a:buClr>
                <a:schemeClr val="bg1"/>
              </a:buClr>
              <a:buSzPct val="70000"/>
              <a:buFont typeface="Courier New" pitchFamily="49" charset="0"/>
              <a:buChar char="o"/>
              <a:defRPr/>
            </a:pPr>
            <a:r>
              <a:rPr lang="en-US" dirty="0">
                <a:solidFill>
                  <a:schemeClr val="bg2"/>
                </a:solidFill>
                <a:latin typeface="+mn-lt"/>
              </a:rPr>
              <a:t>Non-Stafford Act response is funded by CIO </a:t>
            </a:r>
          </a:p>
          <a:p>
            <a:pPr marL="1371600" lvl="4" indent="-228600">
              <a:buClr>
                <a:schemeClr val="bg1"/>
              </a:buClr>
              <a:buSzPct val="70000"/>
              <a:buFont typeface="Courier New" pitchFamily="49" charset="0"/>
              <a:buChar char="o"/>
              <a:defRPr/>
            </a:pPr>
            <a:r>
              <a:rPr lang="en-US" dirty="0">
                <a:solidFill>
                  <a:schemeClr val="bg2"/>
                </a:solidFill>
                <a:latin typeface="+mn-lt"/>
              </a:rPr>
              <a:t>Stafford Act response funded via FEMA Mission Assignment (MA) process</a:t>
            </a:r>
          </a:p>
          <a:p>
            <a:pPr marL="336550" indent="-336550">
              <a:buClr>
                <a:schemeClr val="bg1"/>
              </a:buClr>
              <a:buSzPct val="70000"/>
              <a:buFont typeface="Wingdings" pitchFamily="2" charset="2"/>
              <a:buChar char="q"/>
              <a:defRPr/>
            </a:pPr>
            <a:r>
              <a:rPr lang="en-US" sz="2600" b="1" dirty="0">
                <a:solidFill>
                  <a:schemeClr val="bg2"/>
                </a:solidFill>
                <a:latin typeface="+mn-lt"/>
              </a:rPr>
              <a:t>Procurement Branch</a:t>
            </a:r>
          </a:p>
          <a:p>
            <a:pPr marL="685800" lvl="1" indent="-285750">
              <a:buClr>
                <a:schemeClr val="bg1"/>
              </a:buClr>
              <a:buSzPct val="100000"/>
              <a:buFont typeface="Wingdings" pitchFamily="2" charset="2"/>
              <a:buChar char="§"/>
              <a:defRPr/>
            </a:pPr>
            <a:r>
              <a:rPr lang="en-US" sz="2400" dirty="0">
                <a:solidFill>
                  <a:schemeClr val="bg2"/>
                </a:solidFill>
                <a:latin typeface="+mn-lt"/>
              </a:rPr>
              <a:t>Staffed by Procurement and Grants Office (PGO) </a:t>
            </a:r>
          </a:p>
          <a:p>
            <a:pPr marL="685800" lvl="1" indent="-285750">
              <a:buClr>
                <a:schemeClr val="bg1"/>
              </a:buClr>
              <a:buSzPct val="100000"/>
              <a:buFont typeface="Wingdings" pitchFamily="2" charset="2"/>
              <a:buChar char="§"/>
              <a:defRPr/>
            </a:pPr>
            <a:r>
              <a:rPr lang="en-US" sz="2400" dirty="0">
                <a:solidFill>
                  <a:schemeClr val="bg2"/>
                </a:solidFill>
                <a:latin typeface="+mn-lt"/>
              </a:rPr>
              <a:t>Provides market research assistance</a:t>
            </a:r>
          </a:p>
          <a:p>
            <a:pPr marL="1143000" lvl="2" indent="-285750">
              <a:buClr>
                <a:schemeClr val="bg1"/>
              </a:buClr>
              <a:buSzPct val="100000"/>
              <a:buFont typeface="Arial" pitchFamily="34" charset="0"/>
              <a:buChar char="•"/>
              <a:defRPr/>
            </a:pPr>
            <a:r>
              <a:rPr lang="en-US" sz="2000" dirty="0">
                <a:solidFill>
                  <a:schemeClr val="bg2"/>
                </a:solidFill>
                <a:latin typeface="+mn-lt"/>
              </a:rPr>
              <a:t>Procures supplies / services</a:t>
            </a:r>
          </a:p>
          <a:p>
            <a:pPr marL="1143000" lvl="2" indent="-285750">
              <a:buClr>
                <a:schemeClr val="bg1"/>
              </a:buClr>
              <a:buSzPct val="100000"/>
              <a:buFont typeface="Arial" pitchFamily="34" charset="0"/>
              <a:buChar char="•"/>
              <a:defRPr/>
            </a:pPr>
            <a:r>
              <a:rPr lang="en-US" sz="2000" dirty="0">
                <a:solidFill>
                  <a:schemeClr val="bg2"/>
                </a:solidFill>
                <a:latin typeface="+mn-lt"/>
              </a:rPr>
              <a:t>Deploys Federal Contracting </a:t>
            </a:r>
            <a:r>
              <a:rPr lang="en-US" sz="2000" dirty="0" smtClean="0">
                <a:solidFill>
                  <a:schemeClr val="bg2"/>
                </a:solidFill>
                <a:latin typeface="+mn-lt"/>
              </a:rPr>
              <a:t>Officers</a:t>
            </a:r>
            <a:endParaRPr lang="en-US" sz="2000" dirty="0">
              <a:solidFill>
                <a:schemeClr val="bg2"/>
              </a:solidFill>
              <a:latin typeface="+mn-lt"/>
            </a:endParaRPr>
          </a:p>
        </p:txBody>
      </p:sp>
      <p:sp>
        <p:nvSpPr>
          <p:cNvPr id="4288" name="Freeform 8444"/>
          <p:cNvSpPr>
            <a:spLocks/>
          </p:cNvSpPr>
          <p:nvPr/>
        </p:nvSpPr>
        <p:spPr bwMode="auto">
          <a:xfrm>
            <a:off x="1739900" y="4992687"/>
            <a:ext cx="169863" cy="9525"/>
          </a:xfrm>
          <a:custGeom>
            <a:avLst/>
            <a:gdLst/>
            <a:ahLst/>
            <a:cxnLst>
              <a:cxn ang="0">
                <a:pos x="0" y="0"/>
              </a:cxn>
              <a:cxn ang="0">
                <a:pos x="0" y="11"/>
              </a:cxn>
              <a:cxn ang="0">
                <a:pos x="252" y="11"/>
              </a:cxn>
            </a:cxnLst>
            <a:rect l="0" t="0" r="r" b="b"/>
            <a:pathLst>
              <a:path w="252" h="11">
                <a:moveTo>
                  <a:pt x="0" y="0"/>
                </a:moveTo>
                <a:lnTo>
                  <a:pt x="0" y="11"/>
                </a:lnTo>
                <a:lnTo>
                  <a:pt x="252" y="11"/>
                </a:lnTo>
              </a:path>
            </a:pathLst>
          </a:custGeom>
          <a:ln>
            <a:solidFill>
              <a:srgbClr val="FFFF00"/>
            </a:solidFill>
            <a:headEnd/>
            <a:tailEnd/>
          </a:ln>
        </p:spPr>
        <p:style>
          <a:lnRef idx="2">
            <a:schemeClr val="accent2"/>
          </a:lnRef>
          <a:fillRef idx="0">
            <a:schemeClr val="accent2"/>
          </a:fillRef>
          <a:effectRef idx="1">
            <a:schemeClr val="accent2"/>
          </a:effectRef>
          <a:fontRef idx="minor">
            <a:schemeClr val="tx1"/>
          </a:fontRef>
        </p:style>
        <p:txBody>
          <a:bodyPr/>
          <a:lstStyle/>
          <a:p>
            <a:pPr>
              <a:defRPr/>
            </a:pPr>
            <a:endParaRPr lang="en-US" dirty="0"/>
          </a:p>
        </p:txBody>
      </p:sp>
      <p:sp>
        <p:nvSpPr>
          <p:cNvPr id="4289" name="Freeform 8445"/>
          <p:cNvSpPr>
            <a:spLocks/>
          </p:cNvSpPr>
          <p:nvPr/>
        </p:nvSpPr>
        <p:spPr bwMode="auto">
          <a:xfrm>
            <a:off x="1739900" y="4152900"/>
            <a:ext cx="209550" cy="3175"/>
          </a:xfrm>
          <a:custGeom>
            <a:avLst/>
            <a:gdLst/>
            <a:ahLst/>
            <a:cxnLst>
              <a:cxn ang="0">
                <a:pos x="0" y="0"/>
              </a:cxn>
              <a:cxn ang="0">
                <a:pos x="0" y="3"/>
              </a:cxn>
              <a:cxn ang="0">
                <a:pos x="312" y="3"/>
              </a:cxn>
            </a:cxnLst>
            <a:rect l="0" t="0" r="r" b="b"/>
            <a:pathLst>
              <a:path w="312" h="3">
                <a:moveTo>
                  <a:pt x="0" y="0"/>
                </a:moveTo>
                <a:lnTo>
                  <a:pt x="0" y="3"/>
                </a:lnTo>
                <a:lnTo>
                  <a:pt x="312" y="3"/>
                </a:lnTo>
              </a:path>
            </a:pathLst>
          </a:custGeom>
          <a:ln>
            <a:solidFill>
              <a:srgbClr val="FFFF00"/>
            </a:solidFill>
            <a:headEnd/>
            <a:tailEnd/>
          </a:ln>
        </p:spPr>
        <p:style>
          <a:lnRef idx="2">
            <a:schemeClr val="accent2"/>
          </a:lnRef>
          <a:fillRef idx="0">
            <a:schemeClr val="accent2"/>
          </a:fillRef>
          <a:effectRef idx="1">
            <a:schemeClr val="accent2"/>
          </a:effectRef>
          <a:fontRef idx="minor">
            <a:schemeClr val="tx1"/>
          </a:fontRef>
        </p:style>
        <p:txBody>
          <a:bodyPr/>
          <a:lstStyle/>
          <a:p>
            <a:pPr>
              <a:defRPr/>
            </a:pPr>
            <a:endParaRPr lang="en-US" dirty="0"/>
          </a:p>
        </p:txBody>
      </p:sp>
      <p:sp>
        <p:nvSpPr>
          <p:cNvPr id="4290" name="Freeform 8446"/>
          <p:cNvSpPr>
            <a:spLocks/>
          </p:cNvSpPr>
          <p:nvPr/>
        </p:nvSpPr>
        <p:spPr bwMode="auto">
          <a:xfrm>
            <a:off x="381000" y="4079875"/>
            <a:ext cx="125413" cy="46037"/>
          </a:xfrm>
          <a:custGeom>
            <a:avLst/>
            <a:gdLst/>
            <a:ahLst/>
            <a:cxnLst>
              <a:cxn ang="0">
                <a:pos x="0" y="0"/>
              </a:cxn>
              <a:cxn ang="0">
                <a:pos x="0" y="56"/>
              </a:cxn>
              <a:cxn ang="0">
                <a:pos x="185" y="56"/>
              </a:cxn>
            </a:cxnLst>
            <a:rect l="0" t="0" r="r" b="b"/>
            <a:pathLst>
              <a:path w="185" h="56">
                <a:moveTo>
                  <a:pt x="0" y="0"/>
                </a:moveTo>
                <a:lnTo>
                  <a:pt x="0" y="56"/>
                </a:lnTo>
                <a:lnTo>
                  <a:pt x="185" y="56"/>
                </a:lnTo>
              </a:path>
            </a:pathLst>
          </a:custGeom>
          <a:ln>
            <a:solidFill>
              <a:srgbClr val="FFFF00"/>
            </a:solidFill>
            <a:headEnd/>
            <a:tailEnd/>
          </a:ln>
        </p:spPr>
        <p:style>
          <a:lnRef idx="2">
            <a:schemeClr val="accent2"/>
          </a:lnRef>
          <a:fillRef idx="0">
            <a:schemeClr val="accent2"/>
          </a:fillRef>
          <a:effectRef idx="1">
            <a:schemeClr val="accent2"/>
          </a:effectRef>
          <a:fontRef idx="minor">
            <a:schemeClr val="tx1"/>
          </a:fontRef>
        </p:style>
        <p:txBody>
          <a:bodyPr/>
          <a:lstStyle/>
          <a:p>
            <a:pPr>
              <a:defRPr/>
            </a:pPr>
            <a:endParaRPr lang="en-US" dirty="0"/>
          </a:p>
        </p:txBody>
      </p:sp>
      <p:sp>
        <p:nvSpPr>
          <p:cNvPr id="4291" name="Freeform 8447"/>
          <p:cNvSpPr>
            <a:spLocks/>
          </p:cNvSpPr>
          <p:nvPr/>
        </p:nvSpPr>
        <p:spPr bwMode="auto">
          <a:xfrm>
            <a:off x="381000" y="3660775"/>
            <a:ext cx="120650" cy="1255712"/>
          </a:xfrm>
          <a:custGeom>
            <a:avLst/>
            <a:gdLst/>
            <a:ahLst/>
            <a:cxnLst>
              <a:cxn ang="0">
                <a:pos x="0" y="0"/>
              </a:cxn>
              <a:cxn ang="0">
                <a:pos x="0" y="1541"/>
              </a:cxn>
              <a:cxn ang="0">
                <a:pos x="178" y="1541"/>
              </a:cxn>
            </a:cxnLst>
            <a:rect l="0" t="0" r="r" b="b"/>
            <a:pathLst>
              <a:path w="178" h="1541">
                <a:moveTo>
                  <a:pt x="0" y="0"/>
                </a:moveTo>
                <a:lnTo>
                  <a:pt x="0" y="1541"/>
                </a:lnTo>
                <a:lnTo>
                  <a:pt x="178" y="1541"/>
                </a:lnTo>
              </a:path>
            </a:pathLst>
          </a:custGeom>
          <a:ln>
            <a:solidFill>
              <a:srgbClr val="FFFF00"/>
            </a:solidFill>
            <a:headEnd/>
            <a:tailEnd/>
          </a:ln>
        </p:spPr>
        <p:style>
          <a:lnRef idx="2">
            <a:schemeClr val="accent2"/>
          </a:lnRef>
          <a:fillRef idx="0">
            <a:schemeClr val="accent2"/>
          </a:fillRef>
          <a:effectRef idx="1">
            <a:schemeClr val="accent2"/>
          </a:effectRef>
          <a:fontRef idx="minor">
            <a:schemeClr val="tx1"/>
          </a:fontRef>
        </p:style>
        <p:txBody>
          <a:bodyPr/>
          <a:lstStyle/>
          <a:p>
            <a:pPr>
              <a:defRPr/>
            </a:pPr>
            <a:endParaRPr lang="en-US" dirty="0"/>
          </a:p>
        </p:txBody>
      </p:sp>
      <p:sp>
        <p:nvSpPr>
          <p:cNvPr id="85000" name="Rectangle 8650"/>
          <p:cNvSpPr>
            <a:spLocks noChangeArrowheads="1"/>
          </p:cNvSpPr>
          <p:nvPr/>
        </p:nvSpPr>
        <p:spPr bwMode="auto">
          <a:xfrm>
            <a:off x="1979613" y="3900487"/>
            <a:ext cx="6350" cy="500063"/>
          </a:xfrm>
          <a:prstGeom prst="rect">
            <a:avLst/>
          </a:prstGeom>
          <a:solidFill>
            <a:srgbClr val="339933"/>
          </a:solidFill>
          <a:ln w="9525">
            <a:noFill/>
            <a:miter lim="800000"/>
            <a:headEnd/>
            <a:tailEnd/>
          </a:ln>
        </p:spPr>
        <p:txBody>
          <a:bodyPr/>
          <a:lstStyle/>
          <a:p>
            <a:endParaRPr lang="en-US" dirty="0"/>
          </a:p>
        </p:txBody>
      </p:sp>
      <p:sp>
        <p:nvSpPr>
          <p:cNvPr id="85001" name="Rectangle 8651"/>
          <p:cNvSpPr>
            <a:spLocks noChangeArrowheads="1"/>
          </p:cNvSpPr>
          <p:nvPr/>
        </p:nvSpPr>
        <p:spPr bwMode="auto">
          <a:xfrm>
            <a:off x="1985963" y="3900487"/>
            <a:ext cx="6350" cy="500063"/>
          </a:xfrm>
          <a:prstGeom prst="rect">
            <a:avLst/>
          </a:prstGeom>
          <a:solidFill>
            <a:srgbClr val="369B36"/>
          </a:solidFill>
          <a:ln w="9525">
            <a:noFill/>
            <a:miter lim="800000"/>
            <a:headEnd/>
            <a:tailEnd/>
          </a:ln>
        </p:spPr>
        <p:txBody>
          <a:bodyPr/>
          <a:lstStyle/>
          <a:p>
            <a:endParaRPr lang="en-US" dirty="0"/>
          </a:p>
        </p:txBody>
      </p:sp>
      <p:sp>
        <p:nvSpPr>
          <p:cNvPr id="85002" name="Rectangle 8652"/>
          <p:cNvSpPr>
            <a:spLocks noChangeArrowheads="1"/>
          </p:cNvSpPr>
          <p:nvPr/>
        </p:nvSpPr>
        <p:spPr bwMode="auto">
          <a:xfrm>
            <a:off x="1992313" y="3900487"/>
            <a:ext cx="6350" cy="500063"/>
          </a:xfrm>
          <a:prstGeom prst="rect">
            <a:avLst/>
          </a:prstGeom>
          <a:solidFill>
            <a:srgbClr val="399C39"/>
          </a:solidFill>
          <a:ln w="9525">
            <a:noFill/>
            <a:miter lim="800000"/>
            <a:headEnd/>
            <a:tailEnd/>
          </a:ln>
        </p:spPr>
        <p:txBody>
          <a:bodyPr/>
          <a:lstStyle/>
          <a:p>
            <a:endParaRPr lang="en-US" dirty="0"/>
          </a:p>
        </p:txBody>
      </p:sp>
      <p:sp>
        <p:nvSpPr>
          <p:cNvPr id="85003" name="Rectangle 8653"/>
          <p:cNvSpPr>
            <a:spLocks noChangeArrowheads="1"/>
          </p:cNvSpPr>
          <p:nvPr/>
        </p:nvSpPr>
        <p:spPr bwMode="auto">
          <a:xfrm>
            <a:off x="1998663" y="3900487"/>
            <a:ext cx="6350" cy="500063"/>
          </a:xfrm>
          <a:prstGeom prst="rect">
            <a:avLst/>
          </a:prstGeom>
          <a:solidFill>
            <a:srgbClr val="3C9E3C"/>
          </a:solidFill>
          <a:ln w="9525">
            <a:noFill/>
            <a:miter lim="800000"/>
            <a:headEnd/>
            <a:tailEnd/>
          </a:ln>
        </p:spPr>
        <p:txBody>
          <a:bodyPr/>
          <a:lstStyle/>
          <a:p>
            <a:endParaRPr lang="en-US" dirty="0"/>
          </a:p>
        </p:txBody>
      </p:sp>
      <p:sp>
        <p:nvSpPr>
          <p:cNvPr id="85004" name="Rectangle 8654"/>
          <p:cNvSpPr>
            <a:spLocks noChangeArrowheads="1"/>
          </p:cNvSpPr>
          <p:nvPr/>
        </p:nvSpPr>
        <p:spPr bwMode="auto">
          <a:xfrm>
            <a:off x="2005013" y="3900487"/>
            <a:ext cx="6350" cy="500063"/>
          </a:xfrm>
          <a:prstGeom prst="rect">
            <a:avLst/>
          </a:prstGeom>
          <a:solidFill>
            <a:srgbClr val="409F40"/>
          </a:solidFill>
          <a:ln w="9525">
            <a:noFill/>
            <a:miter lim="800000"/>
            <a:headEnd/>
            <a:tailEnd/>
          </a:ln>
        </p:spPr>
        <p:txBody>
          <a:bodyPr/>
          <a:lstStyle/>
          <a:p>
            <a:endParaRPr lang="en-US" dirty="0"/>
          </a:p>
        </p:txBody>
      </p:sp>
      <p:sp>
        <p:nvSpPr>
          <p:cNvPr id="85005" name="Rectangle 8655"/>
          <p:cNvSpPr>
            <a:spLocks noChangeArrowheads="1"/>
          </p:cNvSpPr>
          <p:nvPr/>
        </p:nvSpPr>
        <p:spPr bwMode="auto">
          <a:xfrm>
            <a:off x="2011363" y="3900487"/>
            <a:ext cx="6350" cy="500063"/>
          </a:xfrm>
          <a:prstGeom prst="rect">
            <a:avLst/>
          </a:prstGeom>
          <a:solidFill>
            <a:srgbClr val="43A143"/>
          </a:solidFill>
          <a:ln w="9525">
            <a:noFill/>
            <a:miter lim="800000"/>
            <a:headEnd/>
            <a:tailEnd/>
          </a:ln>
        </p:spPr>
        <p:txBody>
          <a:bodyPr/>
          <a:lstStyle/>
          <a:p>
            <a:endParaRPr lang="en-US" dirty="0"/>
          </a:p>
        </p:txBody>
      </p:sp>
      <p:sp>
        <p:nvSpPr>
          <p:cNvPr id="85006" name="Rectangle 8656"/>
          <p:cNvSpPr>
            <a:spLocks noChangeArrowheads="1"/>
          </p:cNvSpPr>
          <p:nvPr/>
        </p:nvSpPr>
        <p:spPr bwMode="auto">
          <a:xfrm>
            <a:off x="2017713" y="3900487"/>
            <a:ext cx="6350" cy="500063"/>
          </a:xfrm>
          <a:prstGeom prst="rect">
            <a:avLst/>
          </a:prstGeom>
          <a:solidFill>
            <a:srgbClr val="46A246"/>
          </a:solidFill>
          <a:ln w="9525">
            <a:noFill/>
            <a:miter lim="800000"/>
            <a:headEnd/>
            <a:tailEnd/>
          </a:ln>
        </p:spPr>
        <p:txBody>
          <a:bodyPr/>
          <a:lstStyle/>
          <a:p>
            <a:endParaRPr lang="en-US" dirty="0"/>
          </a:p>
        </p:txBody>
      </p:sp>
      <p:sp>
        <p:nvSpPr>
          <p:cNvPr id="85007" name="Rectangle 8657"/>
          <p:cNvSpPr>
            <a:spLocks noChangeArrowheads="1"/>
          </p:cNvSpPr>
          <p:nvPr/>
        </p:nvSpPr>
        <p:spPr bwMode="auto">
          <a:xfrm>
            <a:off x="2024063" y="3900487"/>
            <a:ext cx="6350" cy="500063"/>
          </a:xfrm>
          <a:prstGeom prst="rect">
            <a:avLst/>
          </a:prstGeom>
          <a:solidFill>
            <a:srgbClr val="49A449"/>
          </a:solidFill>
          <a:ln w="9525">
            <a:noFill/>
            <a:miter lim="800000"/>
            <a:headEnd/>
            <a:tailEnd/>
          </a:ln>
        </p:spPr>
        <p:txBody>
          <a:bodyPr/>
          <a:lstStyle/>
          <a:p>
            <a:endParaRPr lang="en-US" dirty="0"/>
          </a:p>
        </p:txBody>
      </p:sp>
      <p:sp>
        <p:nvSpPr>
          <p:cNvPr id="85008" name="Rectangle 8658"/>
          <p:cNvSpPr>
            <a:spLocks noChangeArrowheads="1"/>
          </p:cNvSpPr>
          <p:nvPr/>
        </p:nvSpPr>
        <p:spPr bwMode="auto">
          <a:xfrm>
            <a:off x="2030413" y="3900487"/>
            <a:ext cx="4762" cy="500063"/>
          </a:xfrm>
          <a:prstGeom prst="rect">
            <a:avLst/>
          </a:prstGeom>
          <a:solidFill>
            <a:srgbClr val="4CA64C"/>
          </a:solidFill>
          <a:ln w="9525">
            <a:noFill/>
            <a:miter lim="800000"/>
            <a:headEnd/>
            <a:tailEnd/>
          </a:ln>
        </p:spPr>
        <p:txBody>
          <a:bodyPr/>
          <a:lstStyle/>
          <a:p>
            <a:endParaRPr lang="en-US" dirty="0"/>
          </a:p>
        </p:txBody>
      </p:sp>
      <p:sp>
        <p:nvSpPr>
          <p:cNvPr id="85009" name="Rectangle 8659"/>
          <p:cNvSpPr>
            <a:spLocks noChangeArrowheads="1"/>
          </p:cNvSpPr>
          <p:nvPr/>
        </p:nvSpPr>
        <p:spPr bwMode="auto">
          <a:xfrm>
            <a:off x="2035175" y="3900487"/>
            <a:ext cx="7938" cy="500063"/>
          </a:xfrm>
          <a:prstGeom prst="rect">
            <a:avLst/>
          </a:prstGeom>
          <a:solidFill>
            <a:srgbClr val="4FA74F"/>
          </a:solidFill>
          <a:ln w="9525">
            <a:noFill/>
            <a:miter lim="800000"/>
            <a:headEnd/>
            <a:tailEnd/>
          </a:ln>
        </p:spPr>
        <p:txBody>
          <a:bodyPr/>
          <a:lstStyle/>
          <a:p>
            <a:endParaRPr lang="en-US" dirty="0"/>
          </a:p>
        </p:txBody>
      </p:sp>
      <p:sp>
        <p:nvSpPr>
          <p:cNvPr id="85010" name="Rectangle 8660"/>
          <p:cNvSpPr>
            <a:spLocks noChangeArrowheads="1"/>
          </p:cNvSpPr>
          <p:nvPr/>
        </p:nvSpPr>
        <p:spPr bwMode="auto">
          <a:xfrm>
            <a:off x="2043113" y="3900487"/>
            <a:ext cx="4762" cy="500063"/>
          </a:xfrm>
          <a:prstGeom prst="rect">
            <a:avLst/>
          </a:prstGeom>
          <a:solidFill>
            <a:srgbClr val="52A952"/>
          </a:solidFill>
          <a:ln w="9525">
            <a:noFill/>
            <a:miter lim="800000"/>
            <a:headEnd/>
            <a:tailEnd/>
          </a:ln>
        </p:spPr>
        <p:txBody>
          <a:bodyPr/>
          <a:lstStyle/>
          <a:p>
            <a:endParaRPr lang="en-US" dirty="0"/>
          </a:p>
        </p:txBody>
      </p:sp>
      <p:sp>
        <p:nvSpPr>
          <p:cNvPr id="85011" name="Rectangle 8661"/>
          <p:cNvSpPr>
            <a:spLocks noChangeArrowheads="1"/>
          </p:cNvSpPr>
          <p:nvPr/>
        </p:nvSpPr>
        <p:spPr bwMode="auto">
          <a:xfrm>
            <a:off x="2047875" y="3900487"/>
            <a:ext cx="6350" cy="500063"/>
          </a:xfrm>
          <a:prstGeom prst="rect">
            <a:avLst/>
          </a:prstGeom>
          <a:solidFill>
            <a:srgbClr val="55AA55"/>
          </a:solidFill>
          <a:ln w="9525">
            <a:noFill/>
            <a:miter lim="800000"/>
            <a:headEnd/>
            <a:tailEnd/>
          </a:ln>
        </p:spPr>
        <p:txBody>
          <a:bodyPr/>
          <a:lstStyle/>
          <a:p>
            <a:endParaRPr lang="en-US" dirty="0"/>
          </a:p>
        </p:txBody>
      </p:sp>
      <p:sp>
        <p:nvSpPr>
          <p:cNvPr id="85012" name="Rectangle 8662"/>
          <p:cNvSpPr>
            <a:spLocks noChangeArrowheads="1"/>
          </p:cNvSpPr>
          <p:nvPr/>
        </p:nvSpPr>
        <p:spPr bwMode="auto">
          <a:xfrm>
            <a:off x="2054225" y="3900487"/>
            <a:ext cx="7938" cy="500063"/>
          </a:xfrm>
          <a:prstGeom prst="rect">
            <a:avLst/>
          </a:prstGeom>
          <a:solidFill>
            <a:srgbClr val="58AC58"/>
          </a:solidFill>
          <a:ln w="9525">
            <a:noFill/>
            <a:miter lim="800000"/>
            <a:headEnd/>
            <a:tailEnd/>
          </a:ln>
        </p:spPr>
        <p:txBody>
          <a:bodyPr/>
          <a:lstStyle/>
          <a:p>
            <a:endParaRPr lang="en-US" dirty="0"/>
          </a:p>
        </p:txBody>
      </p:sp>
      <p:sp>
        <p:nvSpPr>
          <p:cNvPr id="85013" name="Rectangle 8663"/>
          <p:cNvSpPr>
            <a:spLocks noChangeArrowheads="1"/>
          </p:cNvSpPr>
          <p:nvPr/>
        </p:nvSpPr>
        <p:spPr bwMode="auto">
          <a:xfrm>
            <a:off x="2062163" y="3900487"/>
            <a:ext cx="4762" cy="500063"/>
          </a:xfrm>
          <a:prstGeom prst="rect">
            <a:avLst/>
          </a:prstGeom>
          <a:solidFill>
            <a:srgbClr val="5BAD5B"/>
          </a:solidFill>
          <a:ln w="9525">
            <a:noFill/>
            <a:miter lim="800000"/>
            <a:headEnd/>
            <a:tailEnd/>
          </a:ln>
        </p:spPr>
        <p:txBody>
          <a:bodyPr/>
          <a:lstStyle/>
          <a:p>
            <a:endParaRPr lang="en-US" dirty="0"/>
          </a:p>
        </p:txBody>
      </p:sp>
      <p:sp>
        <p:nvSpPr>
          <p:cNvPr id="85014" name="Rectangle 8664"/>
          <p:cNvSpPr>
            <a:spLocks noChangeArrowheads="1"/>
          </p:cNvSpPr>
          <p:nvPr/>
        </p:nvSpPr>
        <p:spPr bwMode="auto">
          <a:xfrm>
            <a:off x="2066925" y="3900487"/>
            <a:ext cx="6350" cy="500063"/>
          </a:xfrm>
          <a:prstGeom prst="rect">
            <a:avLst/>
          </a:prstGeom>
          <a:solidFill>
            <a:srgbClr val="5EAF5E"/>
          </a:solidFill>
          <a:ln w="9525">
            <a:noFill/>
            <a:miter lim="800000"/>
            <a:headEnd/>
            <a:tailEnd/>
          </a:ln>
        </p:spPr>
        <p:txBody>
          <a:bodyPr/>
          <a:lstStyle/>
          <a:p>
            <a:endParaRPr lang="en-US" dirty="0"/>
          </a:p>
        </p:txBody>
      </p:sp>
      <p:sp>
        <p:nvSpPr>
          <p:cNvPr id="85015" name="Rectangle 8665"/>
          <p:cNvSpPr>
            <a:spLocks noChangeArrowheads="1"/>
          </p:cNvSpPr>
          <p:nvPr/>
        </p:nvSpPr>
        <p:spPr bwMode="auto">
          <a:xfrm>
            <a:off x="2073275" y="3900487"/>
            <a:ext cx="6350" cy="500063"/>
          </a:xfrm>
          <a:prstGeom prst="rect">
            <a:avLst/>
          </a:prstGeom>
          <a:solidFill>
            <a:srgbClr val="61B161"/>
          </a:solidFill>
          <a:ln w="9525">
            <a:noFill/>
            <a:miter lim="800000"/>
            <a:headEnd/>
            <a:tailEnd/>
          </a:ln>
        </p:spPr>
        <p:txBody>
          <a:bodyPr/>
          <a:lstStyle/>
          <a:p>
            <a:endParaRPr lang="en-US" dirty="0"/>
          </a:p>
        </p:txBody>
      </p:sp>
      <p:sp>
        <p:nvSpPr>
          <p:cNvPr id="85016" name="Rectangle 8666"/>
          <p:cNvSpPr>
            <a:spLocks noChangeArrowheads="1"/>
          </p:cNvSpPr>
          <p:nvPr/>
        </p:nvSpPr>
        <p:spPr bwMode="auto">
          <a:xfrm>
            <a:off x="2079625" y="3900487"/>
            <a:ext cx="6350" cy="500063"/>
          </a:xfrm>
          <a:prstGeom prst="rect">
            <a:avLst/>
          </a:prstGeom>
          <a:solidFill>
            <a:srgbClr val="64B264"/>
          </a:solidFill>
          <a:ln w="9525">
            <a:noFill/>
            <a:miter lim="800000"/>
            <a:headEnd/>
            <a:tailEnd/>
          </a:ln>
        </p:spPr>
        <p:txBody>
          <a:bodyPr/>
          <a:lstStyle/>
          <a:p>
            <a:endParaRPr lang="en-US" dirty="0"/>
          </a:p>
        </p:txBody>
      </p:sp>
      <p:sp>
        <p:nvSpPr>
          <p:cNvPr id="85017" name="Rectangle 8667"/>
          <p:cNvSpPr>
            <a:spLocks noChangeArrowheads="1"/>
          </p:cNvSpPr>
          <p:nvPr/>
        </p:nvSpPr>
        <p:spPr bwMode="auto">
          <a:xfrm>
            <a:off x="2085975" y="3900487"/>
            <a:ext cx="6350" cy="500063"/>
          </a:xfrm>
          <a:prstGeom prst="rect">
            <a:avLst/>
          </a:prstGeom>
          <a:solidFill>
            <a:srgbClr val="68B468"/>
          </a:solidFill>
          <a:ln w="9525">
            <a:noFill/>
            <a:miter lim="800000"/>
            <a:headEnd/>
            <a:tailEnd/>
          </a:ln>
        </p:spPr>
        <p:txBody>
          <a:bodyPr/>
          <a:lstStyle/>
          <a:p>
            <a:endParaRPr lang="en-US" dirty="0"/>
          </a:p>
        </p:txBody>
      </p:sp>
      <p:sp>
        <p:nvSpPr>
          <p:cNvPr id="85018" name="Rectangle 8668"/>
          <p:cNvSpPr>
            <a:spLocks noChangeArrowheads="1"/>
          </p:cNvSpPr>
          <p:nvPr/>
        </p:nvSpPr>
        <p:spPr bwMode="auto">
          <a:xfrm>
            <a:off x="2092325" y="3900487"/>
            <a:ext cx="6350" cy="500063"/>
          </a:xfrm>
          <a:prstGeom prst="rect">
            <a:avLst/>
          </a:prstGeom>
          <a:solidFill>
            <a:srgbClr val="6BB56B"/>
          </a:solidFill>
          <a:ln w="9525">
            <a:noFill/>
            <a:miter lim="800000"/>
            <a:headEnd/>
            <a:tailEnd/>
          </a:ln>
        </p:spPr>
        <p:txBody>
          <a:bodyPr/>
          <a:lstStyle/>
          <a:p>
            <a:endParaRPr lang="en-US" dirty="0"/>
          </a:p>
        </p:txBody>
      </p:sp>
      <p:sp>
        <p:nvSpPr>
          <p:cNvPr id="85019" name="Rectangle 8669"/>
          <p:cNvSpPr>
            <a:spLocks noChangeArrowheads="1"/>
          </p:cNvSpPr>
          <p:nvPr/>
        </p:nvSpPr>
        <p:spPr bwMode="auto">
          <a:xfrm>
            <a:off x="2098675" y="3900487"/>
            <a:ext cx="6350" cy="500063"/>
          </a:xfrm>
          <a:prstGeom prst="rect">
            <a:avLst/>
          </a:prstGeom>
          <a:solidFill>
            <a:srgbClr val="6EB76E"/>
          </a:solidFill>
          <a:ln w="9525">
            <a:noFill/>
            <a:miter lim="800000"/>
            <a:headEnd/>
            <a:tailEnd/>
          </a:ln>
        </p:spPr>
        <p:txBody>
          <a:bodyPr/>
          <a:lstStyle/>
          <a:p>
            <a:endParaRPr lang="en-US" dirty="0"/>
          </a:p>
        </p:txBody>
      </p:sp>
      <p:sp>
        <p:nvSpPr>
          <p:cNvPr id="85020" name="Rectangle 8670"/>
          <p:cNvSpPr>
            <a:spLocks noChangeArrowheads="1"/>
          </p:cNvSpPr>
          <p:nvPr/>
        </p:nvSpPr>
        <p:spPr bwMode="auto">
          <a:xfrm>
            <a:off x="2105025" y="3900487"/>
            <a:ext cx="6350" cy="500063"/>
          </a:xfrm>
          <a:prstGeom prst="rect">
            <a:avLst/>
          </a:prstGeom>
          <a:solidFill>
            <a:srgbClr val="71B871"/>
          </a:solidFill>
          <a:ln w="9525">
            <a:noFill/>
            <a:miter lim="800000"/>
            <a:headEnd/>
            <a:tailEnd/>
          </a:ln>
        </p:spPr>
        <p:txBody>
          <a:bodyPr/>
          <a:lstStyle/>
          <a:p>
            <a:endParaRPr lang="en-US" dirty="0"/>
          </a:p>
        </p:txBody>
      </p:sp>
      <p:sp>
        <p:nvSpPr>
          <p:cNvPr id="85021" name="Rectangle 8671"/>
          <p:cNvSpPr>
            <a:spLocks noChangeArrowheads="1"/>
          </p:cNvSpPr>
          <p:nvPr/>
        </p:nvSpPr>
        <p:spPr bwMode="auto">
          <a:xfrm>
            <a:off x="2111375" y="3900487"/>
            <a:ext cx="6350" cy="500063"/>
          </a:xfrm>
          <a:prstGeom prst="rect">
            <a:avLst/>
          </a:prstGeom>
          <a:solidFill>
            <a:srgbClr val="74BA74"/>
          </a:solidFill>
          <a:ln w="9525">
            <a:noFill/>
            <a:miter lim="800000"/>
            <a:headEnd/>
            <a:tailEnd/>
          </a:ln>
        </p:spPr>
        <p:txBody>
          <a:bodyPr/>
          <a:lstStyle/>
          <a:p>
            <a:endParaRPr lang="en-US" dirty="0"/>
          </a:p>
        </p:txBody>
      </p:sp>
      <p:sp>
        <p:nvSpPr>
          <p:cNvPr id="85022" name="Rectangle 8672"/>
          <p:cNvSpPr>
            <a:spLocks noChangeArrowheads="1"/>
          </p:cNvSpPr>
          <p:nvPr/>
        </p:nvSpPr>
        <p:spPr bwMode="auto">
          <a:xfrm>
            <a:off x="2117725" y="3900487"/>
            <a:ext cx="6350" cy="500063"/>
          </a:xfrm>
          <a:prstGeom prst="rect">
            <a:avLst/>
          </a:prstGeom>
          <a:solidFill>
            <a:srgbClr val="77BB77"/>
          </a:solidFill>
          <a:ln w="9525">
            <a:noFill/>
            <a:miter lim="800000"/>
            <a:headEnd/>
            <a:tailEnd/>
          </a:ln>
        </p:spPr>
        <p:txBody>
          <a:bodyPr/>
          <a:lstStyle/>
          <a:p>
            <a:endParaRPr lang="en-US" dirty="0"/>
          </a:p>
        </p:txBody>
      </p:sp>
      <p:sp>
        <p:nvSpPr>
          <p:cNvPr id="85023" name="Rectangle 8673"/>
          <p:cNvSpPr>
            <a:spLocks noChangeArrowheads="1"/>
          </p:cNvSpPr>
          <p:nvPr/>
        </p:nvSpPr>
        <p:spPr bwMode="auto">
          <a:xfrm>
            <a:off x="2124075" y="3900487"/>
            <a:ext cx="6350" cy="500063"/>
          </a:xfrm>
          <a:prstGeom prst="rect">
            <a:avLst/>
          </a:prstGeom>
          <a:solidFill>
            <a:srgbClr val="7ABC7A"/>
          </a:solidFill>
          <a:ln w="9525">
            <a:noFill/>
            <a:miter lim="800000"/>
            <a:headEnd/>
            <a:tailEnd/>
          </a:ln>
        </p:spPr>
        <p:txBody>
          <a:bodyPr/>
          <a:lstStyle/>
          <a:p>
            <a:endParaRPr lang="en-US" dirty="0"/>
          </a:p>
        </p:txBody>
      </p:sp>
      <p:sp>
        <p:nvSpPr>
          <p:cNvPr id="85024" name="Rectangle 8674"/>
          <p:cNvSpPr>
            <a:spLocks noChangeArrowheads="1"/>
          </p:cNvSpPr>
          <p:nvPr/>
        </p:nvSpPr>
        <p:spPr bwMode="auto">
          <a:xfrm>
            <a:off x="2130425" y="3900487"/>
            <a:ext cx="6350" cy="500063"/>
          </a:xfrm>
          <a:prstGeom prst="rect">
            <a:avLst/>
          </a:prstGeom>
          <a:solidFill>
            <a:srgbClr val="7EBE7E"/>
          </a:solidFill>
          <a:ln w="9525">
            <a:noFill/>
            <a:miter lim="800000"/>
            <a:headEnd/>
            <a:tailEnd/>
          </a:ln>
        </p:spPr>
        <p:txBody>
          <a:bodyPr/>
          <a:lstStyle/>
          <a:p>
            <a:endParaRPr lang="en-US" dirty="0"/>
          </a:p>
        </p:txBody>
      </p:sp>
      <p:sp>
        <p:nvSpPr>
          <p:cNvPr id="85025" name="Rectangle 8675"/>
          <p:cNvSpPr>
            <a:spLocks noChangeArrowheads="1"/>
          </p:cNvSpPr>
          <p:nvPr/>
        </p:nvSpPr>
        <p:spPr bwMode="auto">
          <a:xfrm>
            <a:off x="2136775" y="3900487"/>
            <a:ext cx="6350" cy="500063"/>
          </a:xfrm>
          <a:prstGeom prst="rect">
            <a:avLst/>
          </a:prstGeom>
          <a:solidFill>
            <a:srgbClr val="81BF81"/>
          </a:solidFill>
          <a:ln w="9525">
            <a:noFill/>
            <a:miter lim="800000"/>
            <a:headEnd/>
            <a:tailEnd/>
          </a:ln>
        </p:spPr>
        <p:txBody>
          <a:bodyPr/>
          <a:lstStyle/>
          <a:p>
            <a:endParaRPr lang="en-US" dirty="0"/>
          </a:p>
        </p:txBody>
      </p:sp>
      <p:sp>
        <p:nvSpPr>
          <p:cNvPr id="85026" name="Rectangle 8676"/>
          <p:cNvSpPr>
            <a:spLocks noChangeArrowheads="1"/>
          </p:cNvSpPr>
          <p:nvPr/>
        </p:nvSpPr>
        <p:spPr bwMode="auto">
          <a:xfrm>
            <a:off x="2143125" y="3900487"/>
            <a:ext cx="6350" cy="500063"/>
          </a:xfrm>
          <a:prstGeom prst="rect">
            <a:avLst/>
          </a:prstGeom>
          <a:solidFill>
            <a:srgbClr val="84C184"/>
          </a:solidFill>
          <a:ln w="9525">
            <a:noFill/>
            <a:miter lim="800000"/>
            <a:headEnd/>
            <a:tailEnd/>
          </a:ln>
        </p:spPr>
        <p:txBody>
          <a:bodyPr/>
          <a:lstStyle/>
          <a:p>
            <a:endParaRPr lang="en-US" dirty="0"/>
          </a:p>
        </p:txBody>
      </p:sp>
      <p:sp>
        <p:nvSpPr>
          <p:cNvPr id="85027" name="Rectangle 8677"/>
          <p:cNvSpPr>
            <a:spLocks noChangeArrowheads="1"/>
          </p:cNvSpPr>
          <p:nvPr/>
        </p:nvSpPr>
        <p:spPr bwMode="auto">
          <a:xfrm>
            <a:off x="2149475" y="3900487"/>
            <a:ext cx="6350" cy="500063"/>
          </a:xfrm>
          <a:prstGeom prst="rect">
            <a:avLst/>
          </a:prstGeom>
          <a:solidFill>
            <a:srgbClr val="87C387"/>
          </a:solidFill>
          <a:ln w="9525">
            <a:noFill/>
            <a:miter lim="800000"/>
            <a:headEnd/>
            <a:tailEnd/>
          </a:ln>
        </p:spPr>
        <p:txBody>
          <a:bodyPr/>
          <a:lstStyle/>
          <a:p>
            <a:endParaRPr lang="en-US" dirty="0"/>
          </a:p>
        </p:txBody>
      </p:sp>
      <p:sp>
        <p:nvSpPr>
          <p:cNvPr id="85028" name="Rectangle 8678"/>
          <p:cNvSpPr>
            <a:spLocks noChangeArrowheads="1"/>
          </p:cNvSpPr>
          <p:nvPr/>
        </p:nvSpPr>
        <p:spPr bwMode="auto">
          <a:xfrm>
            <a:off x="2155825" y="3900487"/>
            <a:ext cx="4763" cy="500063"/>
          </a:xfrm>
          <a:prstGeom prst="rect">
            <a:avLst/>
          </a:prstGeom>
          <a:solidFill>
            <a:srgbClr val="8AC48A"/>
          </a:solidFill>
          <a:ln w="9525">
            <a:noFill/>
            <a:miter lim="800000"/>
            <a:headEnd/>
            <a:tailEnd/>
          </a:ln>
        </p:spPr>
        <p:txBody>
          <a:bodyPr/>
          <a:lstStyle/>
          <a:p>
            <a:endParaRPr lang="en-US" dirty="0"/>
          </a:p>
        </p:txBody>
      </p:sp>
      <p:sp>
        <p:nvSpPr>
          <p:cNvPr id="85029" name="Rectangle 8679"/>
          <p:cNvSpPr>
            <a:spLocks noChangeArrowheads="1"/>
          </p:cNvSpPr>
          <p:nvPr/>
        </p:nvSpPr>
        <p:spPr bwMode="auto">
          <a:xfrm>
            <a:off x="2160588" y="3900487"/>
            <a:ext cx="7937" cy="500063"/>
          </a:xfrm>
          <a:prstGeom prst="rect">
            <a:avLst/>
          </a:prstGeom>
          <a:solidFill>
            <a:srgbClr val="8DC68D"/>
          </a:solidFill>
          <a:ln w="9525">
            <a:noFill/>
            <a:miter lim="800000"/>
            <a:headEnd/>
            <a:tailEnd/>
          </a:ln>
        </p:spPr>
        <p:txBody>
          <a:bodyPr/>
          <a:lstStyle/>
          <a:p>
            <a:endParaRPr lang="en-US" dirty="0"/>
          </a:p>
        </p:txBody>
      </p:sp>
      <p:sp>
        <p:nvSpPr>
          <p:cNvPr id="85030" name="Rectangle 8680"/>
          <p:cNvSpPr>
            <a:spLocks noChangeArrowheads="1"/>
          </p:cNvSpPr>
          <p:nvPr/>
        </p:nvSpPr>
        <p:spPr bwMode="auto">
          <a:xfrm>
            <a:off x="2168525" y="3900487"/>
            <a:ext cx="4763" cy="500063"/>
          </a:xfrm>
          <a:prstGeom prst="rect">
            <a:avLst/>
          </a:prstGeom>
          <a:solidFill>
            <a:srgbClr val="90C790"/>
          </a:solidFill>
          <a:ln w="9525">
            <a:noFill/>
            <a:miter lim="800000"/>
            <a:headEnd/>
            <a:tailEnd/>
          </a:ln>
        </p:spPr>
        <p:txBody>
          <a:bodyPr/>
          <a:lstStyle/>
          <a:p>
            <a:endParaRPr lang="en-US" dirty="0"/>
          </a:p>
        </p:txBody>
      </p:sp>
      <p:sp>
        <p:nvSpPr>
          <p:cNvPr id="85031" name="Rectangle 8681"/>
          <p:cNvSpPr>
            <a:spLocks noChangeArrowheads="1"/>
          </p:cNvSpPr>
          <p:nvPr/>
        </p:nvSpPr>
        <p:spPr bwMode="auto">
          <a:xfrm>
            <a:off x="2173288" y="3900487"/>
            <a:ext cx="6350" cy="500063"/>
          </a:xfrm>
          <a:prstGeom prst="rect">
            <a:avLst/>
          </a:prstGeom>
          <a:solidFill>
            <a:srgbClr val="93C993"/>
          </a:solidFill>
          <a:ln w="9525">
            <a:noFill/>
            <a:miter lim="800000"/>
            <a:headEnd/>
            <a:tailEnd/>
          </a:ln>
        </p:spPr>
        <p:txBody>
          <a:bodyPr/>
          <a:lstStyle/>
          <a:p>
            <a:endParaRPr lang="en-US" dirty="0"/>
          </a:p>
        </p:txBody>
      </p:sp>
      <p:sp>
        <p:nvSpPr>
          <p:cNvPr id="85032" name="Rectangle 8682"/>
          <p:cNvSpPr>
            <a:spLocks noChangeArrowheads="1"/>
          </p:cNvSpPr>
          <p:nvPr/>
        </p:nvSpPr>
        <p:spPr bwMode="auto">
          <a:xfrm>
            <a:off x="2179638" y="3900487"/>
            <a:ext cx="6350" cy="500063"/>
          </a:xfrm>
          <a:prstGeom prst="rect">
            <a:avLst/>
          </a:prstGeom>
          <a:solidFill>
            <a:srgbClr val="96CA96"/>
          </a:solidFill>
          <a:ln w="9525">
            <a:noFill/>
            <a:miter lim="800000"/>
            <a:headEnd/>
            <a:tailEnd/>
          </a:ln>
        </p:spPr>
        <p:txBody>
          <a:bodyPr/>
          <a:lstStyle/>
          <a:p>
            <a:endParaRPr lang="en-US" dirty="0"/>
          </a:p>
        </p:txBody>
      </p:sp>
      <p:sp>
        <p:nvSpPr>
          <p:cNvPr id="85033" name="Rectangle 8683"/>
          <p:cNvSpPr>
            <a:spLocks noChangeArrowheads="1"/>
          </p:cNvSpPr>
          <p:nvPr/>
        </p:nvSpPr>
        <p:spPr bwMode="auto">
          <a:xfrm>
            <a:off x="2185988" y="3900487"/>
            <a:ext cx="6350" cy="500063"/>
          </a:xfrm>
          <a:prstGeom prst="rect">
            <a:avLst/>
          </a:prstGeom>
          <a:solidFill>
            <a:srgbClr val="99CC99"/>
          </a:solidFill>
          <a:ln w="9525">
            <a:noFill/>
            <a:miter lim="800000"/>
            <a:headEnd/>
            <a:tailEnd/>
          </a:ln>
        </p:spPr>
        <p:txBody>
          <a:bodyPr/>
          <a:lstStyle/>
          <a:p>
            <a:endParaRPr lang="en-US" dirty="0"/>
          </a:p>
        </p:txBody>
      </p:sp>
      <p:sp>
        <p:nvSpPr>
          <p:cNvPr id="85034" name="Rectangle 8684"/>
          <p:cNvSpPr>
            <a:spLocks noChangeArrowheads="1"/>
          </p:cNvSpPr>
          <p:nvPr/>
        </p:nvSpPr>
        <p:spPr bwMode="auto">
          <a:xfrm>
            <a:off x="2192338" y="3900487"/>
            <a:ext cx="6350" cy="500063"/>
          </a:xfrm>
          <a:prstGeom prst="rect">
            <a:avLst/>
          </a:prstGeom>
          <a:solidFill>
            <a:srgbClr val="9CCE9C"/>
          </a:solidFill>
          <a:ln w="9525">
            <a:noFill/>
            <a:miter lim="800000"/>
            <a:headEnd/>
            <a:tailEnd/>
          </a:ln>
        </p:spPr>
        <p:txBody>
          <a:bodyPr/>
          <a:lstStyle/>
          <a:p>
            <a:endParaRPr lang="en-US" dirty="0"/>
          </a:p>
        </p:txBody>
      </p:sp>
      <p:sp>
        <p:nvSpPr>
          <p:cNvPr id="85035" name="Rectangle 8685"/>
          <p:cNvSpPr>
            <a:spLocks noChangeArrowheads="1"/>
          </p:cNvSpPr>
          <p:nvPr/>
        </p:nvSpPr>
        <p:spPr bwMode="auto">
          <a:xfrm>
            <a:off x="2198688" y="3900487"/>
            <a:ext cx="6350" cy="500063"/>
          </a:xfrm>
          <a:prstGeom prst="rect">
            <a:avLst/>
          </a:prstGeom>
          <a:solidFill>
            <a:srgbClr val="9FCF9F"/>
          </a:solidFill>
          <a:ln w="9525">
            <a:noFill/>
            <a:miter lim="800000"/>
            <a:headEnd/>
            <a:tailEnd/>
          </a:ln>
        </p:spPr>
        <p:txBody>
          <a:bodyPr/>
          <a:lstStyle/>
          <a:p>
            <a:endParaRPr lang="en-US" dirty="0"/>
          </a:p>
        </p:txBody>
      </p:sp>
      <p:sp>
        <p:nvSpPr>
          <p:cNvPr id="85036" name="Rectangle 8686"/>
          <p:cNvSpPr>
            <a:spLocks noChangeArrowheads="1"/>
          </p:cNvSpPr>
          <p:nvPr/>
        </p:nvSpPr>
        <p:spPr bwMode="auto">
          <a:xfrm>
            <a:off x="2205038" y="3900487"/>
            <a:ext cx="6350" cy="500063"/>
          </a:xfrm>
          <a:prstGeom prst="rect">
            <a:avLst/>
          </a:prstGeom>
          <a:solidFill>
            <a:srgbClr val="A2D1A2"/>
          </a:solidFill>
          <a:ln w="9525">
            <a:noFill/>
            <a:miter lim="800000"/>
            <a:headEnd/>
            <a:tailEnd/>
          </a:ln>
        </p:spPr>
        <p:txBody>
          <a:bodyPr/>
          <a:lstStyle/>
          <a:p>
            <a:endParaRPr lang="en-US" dirty="0"/>
          </a:p>
        </p:txBody>
      </p:sp>
      <p:sp>
        <p:nvSpPr>
          <p:cNvPr id="85037" name="Rectangle 8687"/>
          <p:cNvSpPr>
            <a:spLocks noChangeArrowheads="1"/>
          </p:cNvSpPr>
          <p:nvPr/>
        </p:nvSpPr>
        <p:spPr bwMode="auto">
          <a:xfrm>
            <a:off x="2211388" y="3900487"/>
            <a:ext cx="6350" cy="500063"/>
          </a:xfrm>
          <a:prstGeom prst="rect">
            <a:avLst/>
          </a:prstGeom>
          <a:solidFill>
            <a:srgbClr val="A6D2A6"/>
          </a:solidFill>
          <a:ln w="9525">
            <a:noFill/>
            <a:miter lim="800000"/>
            <a:headEnd/>
            <a:tailEnd/>
          </a:ln>
        </p:spPr>
        <p:txBody>
          <a:bodyPr/>
          <a:lstStyle/>
          <a:p>
            <a:endParaRPr lang="en-US" dirty="0"/>
          </a:p>
        </p:txBody>
      </p:sp>
      <p:sp>
        <p:nvSpPr>
          <p:cNvPr id="85038" name="Rectangle 8688"/>
          <p:cNvSpPr>
            <a:spLocks noChangeArrowheads="1"/>
          </p:cNvSpPr>
          <p:nvPr/>
        </p:nvSpPr>
        <p:spPr bwMode="auto">
          <a:xfrm>
            <a:off x="2217738" y="3900487"/>
            <a:ext cx="6350" cy="500063"/>
          </a:xfrm>
          <a:prstGeom prst="rect">
            <a:avLst/>
          </a:prstGeom>
          <a:solidFill>
            <a:srgbClr val="A9D4A9"/>
          </a:solidFill>
          <a:ln w="9525">
            <a:noFill/>
            <a:miter lim="800000"/>
            <a:headEnd/>
            <a:tailEnd/>
          </a:ln>
        </p:spPr>
        <p:txBody>
          <a:bodyPr/>
          <a:lstStyle/>
          <a:p>
            <a:endParaRPr lang="en-US" dirty="0"/>
          </a:p>
        </p:txBody>
      </p:sp>
      <p:sp>
        <p:nvSpPr>
          <p:cNvPr id="85039" name="Rectangle 8689"/>
          <p:cNvSpPr>
            <a:spLocks noChangeArrowheads="1"/>
          </p:cNvSpPr>
          <p:nvPr/>
        </p:nvSpPr>
        <p:spPr bwMode="auto">
          <a:xfrm>
            <a:off x="2224088" y="3900487"/>
            <a:ext cx="6350" cy="500063"/>
          </a:xfrm>
          <a:prstGeom prst="rect">
            <a:avLst/>
          </a:prstGeom>
          <a:solidFill>
            <a:srgbClr val="ACD5AC"/>
          </a:solidFill>
          <a:ln w="9525">
            <a:noFill/>
            <a:miter lim="800000"/>
            <a:headEnd/>
            <a:tailEnd/>
          </a:ln>
        </p:spPr>
        <p:txBody>
          <a:bodyPr/>
          <a:lstStyle/>
          <a:p>
            <a:endParaRPr lang="en-US" dirty="0"/>
          </a:p>
        </p:txBody>
      </p:sp>
      <p:sp>
        <p:nvSpPr>
          <p:cNvPr id="85040" name="Rectangle 8690"/>
          <p:cNvSpPr>
            <a:spLocks noChangeArrowheads="1"/>
          </p:cNvSpPr>
          <p:nvPr/>
        </p:nvSpPr>
        <p:spPr bwMode="auto">
          <a:xfrm>
            <a:off x="2230438" y="3900487"/>
            <a:ext cx="6350" cy="500063"/>
          </a:xfrm>
          <a:prstGeom prst="rect">
            <a:avLst/>
          </a:prstGeom>
          <a:solidFill>
            <a:srgbClr val="AFD7AF"/>
          </a:solidFill>
          <a:ln w="9525">
            <a:noFill/>
            <a:miter lim="800000"/>
            <a:headEnd/>
            <a:tailEnd/>
          </a:ln>
        </p:spPr>
        <p:txBody>
          <a:bodyPr/>
          <a:lstStyle/>
          <a:p>
            <a:endParaRPr lang="en-US" dirty="0"/>
          </a:p>
        </p:txBody>
      </p:sp>
      <p:sp>
        <p:nvSpPr>
          <p:cNvPr id="85041" name="Rectangle 8691"/>
          <p:cNvSpPr>
            <a:spLocks noChangeArrowheads="1"/>
          </p:cNvSpPr>
          <p:nvPr/>
        </p:nvSpPr>
        <p:spPr bwMode="auto">
          <a:xfrm>
            <a:off x="2236788" y="3900487"/>
            <a:ext cx="6350" cy="500063"/>
          </a:xfrm>
          <a:prstGeom prst="rect">
            <a:avLst/>
          </a:prstGeom>
          <a:solidFill>
            <a:srgbClr val="B2D9B2"/>
          </a:solidFill>
          <a:ln w="9525">
            <a:noFill/>
            <a:miter lim="800000"/>
            <a:headEnd/>
            <a:tailEnd/>
          </a:ln>
        </p:spPr>
        <p:txBody>
          <a:bodyPr/>
          <a:lstStyle/>
          <a:p>
            <a:endParaRPr lang="en-US" dirty="0"/>
          </a:p>
        </p:txBody>
      </p:sp>
      <p:sp>
        <p:nvSpPr>
          <p:cNvPr id="85042" name="Rectangle 8692"/>
          <p:cNvSpPr>
            <a:spLocks noChangeArrowheads="1"/>
          </p:cNvSpPr>
          <p:nvPr/>
        </p:nvSpPr>
        <p:spPr bwMode="auto">
          <a:xfrm>
            <a:off x="2243138" y="3900487"/>
            <a:ext cx="6350" cy="500063"/>
          </a:xfrm>
          <a:prstGeom prst="rect">
            <a:avLst/>
          </a:prstGeom>
          <a:solidFill>
            <a:srgbClr val="B5DAB5"/>
          </a:solidFill>
          <a:ln w="9525">
            <a:noFill/>
            <a:miter lim="800000"/>
            <a:headEnd/>
            <a:tailEnd/>
          </a:ln>
        </p:spPr>
        <p:txBody>
          <a:bodyPr/>
          <a:lstStyle/>
          <a:p>
            <a:endParaRPr lang="en-US" dirty="0"/>
          </a:p>
        </p:txBody>
      </p:sp>
      <p:sp>
        <p:nvSpPr>
          <p:cNvPr id="85043" name="Rectangle 8693"/>
          <p:cNvSpPr>
            <a:spLocks noChangeArrowheads="1"/>
          </p:cNvSpPr>
          <p:nvPr/>
        </p:nvSpPr>
        <p:spPr bwMode="auto">
          <a:xfrm>
            <a:off x="2249488" y="3900487"/>
            <a:ext cx="6350" cy="500063"/>
          </a:xfrm>
          <a:prstGeom prst="rect">
            <a:avLst/>
          </a:prstGeom>
          <a:solidFill>
            <a:srgbClr val="B8DCB8"/>
          </a:solidFill>
          <a:ln w="9525">
            <a:noFill/>
            <a:miter lim="800000"/>
            <a:headEnd/>
            <a:tailEnd/>
          </a:ln>
        </p:spPr>
        <p:txBody>
          <a:bodyPr/>
          <a:lstStyle/>
          <a:p>
            <a:endParaRPr lang="en-US" dirty="0"/>
          </a:p>
        </p:txBody>
      </p:sp>
      <p:sp>
        <p:nvSpPr>
          <p:cNvPr id="85044" name="Rectangle 8694"/>
          <p:cNvSpPr>
            <a:spLocks noChangeArrowheads="1"/>
          </p:cNvSpPr>
          <p:nvPr/>
        </p:nvSpPr>
        <p:spPr bwMode="auto">
          <a:xfrm>
            <a:off x="2255838" y="3900487"/>
            <a:ext cx="6350" cy="500063"/>
          </a:xfrm>
          <a:prstGeom prst="rect">
            <a:avLst/>
          </a:prstGeom>
          <a:solidFill>
            <a:srgbClr val="BBDDBB"/>
          </a:solidFill>
          <a:ln w="9525">
            <a:noFill/>
            <a:miter lim="800000"/>
            <a:headEnd/>
            <a:tailEnd/>
          </a:ln>
        </p:spPr>
        <p:txBody>
          <a:bodyPr/>
          <a:lstStyle/>
          <a:p>
            <a:endParaRPr lang="en-US" dirty="0"/>
          </a:p>
        </p:txBody>
      </p:sp>
      <p:sp>
        <p:nvSpPr>
          <p:cNvPr id="85045" name="Rectangle 8695"/>
          <p:cNvSpPr>
            <a:spLocks noChangeArrowheads="1"/>
          </p:cNvSpPr>
          <p:nvPr/>
        </p:nvSpPr>
        <p:spPr bwMode="auto">
          <a:xfrm>
            <a:off x="2262188" y="3900487"/>
            <a:ext cx="6350" cy="500063"/>
          </a:xfrm>
          <a:prstGeom prst="rect">
            <a:avLst/>
          </a:prstGeom>
          <a:solidFill>
            <a:srgbClr val="BEDFBE"/>
          </a:solidFill>
          <a:ln w="9525">
            <a:noFill/>
            <a:miter lim="800000"/>
            <a:headEnd/>
            <a:tailEnd/>
          </a:ln>
        </p:spPr>
        <p:txBody>
          <a:bodyPr/>
          <a:lstStyle/>
          <a:p>
            <a:endParaRPr lang="en-US" dirty="0"/>
          </a:p>
        </p:txBody>
      </p:sp>
      <p:sp>
        <p:nvSpPr>
          <p:cNvPr id="85046" name="Rectangle 8696"/>
          <p:cNvSpPr>
            <a:spLocks noChangeArrowheads="1"/>
          </p:cNvSpPr>
          <p:nvPr/>
        </p:nvSpPr>
        <p:spPr bwMode="auto">
          <a:xfrm>
            <a:off x="2268538" y="3900487"/>
            <a:ext cx="6350" cy="500063"/>
          </a:xfrm>
          <a:prstGeom prst="rect">
            <a:avLst/>
          </a:prstGeom>
          <a:solidFill>
            <a:srgbClr val="C1E0C1"/>
          </a:solidFill>
          <a:ln w="9525">
            <a:noFill/>
            <a:miter lim="800000"/>
            <a:headEnd/>
            <a:tailEnd/>
          </a:ln>
        </p:spPr>
        <p:txBody>
          <a:bodyPr/>
          <a:lstStyle/>
          <a:p>
            <a:endParaRPr lang="en-US" dirty="0"/>
          </a:p>
        </p:txBody>
      </p:sp>
      <p:sp>
        <p:nvSpPr>
          <p:cNvPr id="85047" name="Rectangle 8697"/>
          <p:cNvSpPr>
            <a:spLocks noChangeArrowheads="1"/>
          </p:cNvSpPr>
          <p:nvPr/>
        </p:nvSpPr>
        <p:spPr bwMode="auto">
          <a:xfrm>
            <a:off x="2274888" y="3900487"/>
            <a:ext cx="4762" cy="500063"/>
          </a:xfrm>
          <a:prstGeom prst="rect">
            <a:avLst/>
          </a:prstGeom>
          <a:solidFill>
            <a:srgbClr val="C4E2C4"/>
          </a:solidFill>
          <a:ln w="9525">
            <a:noFill/>
            <a:miter lim="800000"/>
            <a:headEnd/>
            <a:tailEnd/>
          </a:ln>
        </p:spPr>
        <p:txBody>
          <a:bodyPr/>
          <a:lstStyle/>
          <a:p>
            <a:endParaRPr lang="en-US" dirty="0"/>
          </a:p>
        </p:txBody>
      </p:sp>
      <p:sp>
        <p:nvSpPr>
          <p:cNvPr id="85048" name="Rectangle 8698"/>
          <p:cNvSpPr>
            <a:spLocks noChangeArrowheads="1"/>
          </p:cNvSpPr>
          <p:nvPr/>
        </p:nvSpPr>
        <p:spPr bwMode="auto">
          <a:xfrm>
            <a:off x="2279650" y="3900487"/>
            <a:ext cx="7938" cy="500063"/>
          </a:xfrm>
          <a:prstGeom prst="rect">
            <a:avLst/>
          </a:prstGeom>
          <a:solidFill>
            <a:srgbClr val="C7E4C7"/>
          </a:solidFill>
          <a:ln w="9525">
            <a:noFill/>
            <a:miter lim="800000"/>
            <a:headEnd/>
            <a:tailEnd/>
          </a:ln>
        </p:spPr>
        <p:txBody>
          <a:bodyPr/>
          <a:lstStyle/>
          <a:p>
            <a:endParaRPr lang="en-US" dirty="0"/>
          </a:p>
        </p:txBody>
      </p:sp>
      <p:sp>
        <p:nvSpPr>
          <p:cNvPr id="85049" name="Rectangle 8699"/>
          <p:cNvSpPr>
            <a:spLocks noChangeArrowheads="1"/>
          </p:cNvSpPr>
          <p:nvPr/>
        </p:nvSpPr>
        <p:spPr bwMode="auto">
          <a:xfrm>
            <a:off x="2287588" y="3900487"/>
            <a:ext cx="6350" cy="500063"/>
          </a:xfrm>
          <a:prstGeom prst="rect">
            <a:avLst/>
          </a:prstGeom>
          <a:solidFill>
            <a:srgbClr val="CAE5CA"/>
          </a:solidFill>
          <a:ln w="9525">
            <a:noFill/>
            <a:miter lim="800000"/>
            <a:headEnd/>
            <a:tailEnd/>
          </a:ln>
        </p:spPr>
        <p:txBody>
          <a:bodyPr/>
          <a:lstStyle/>
          <a:p>
            <a:endParaRPr lang="en-US" dirty="0"/>
          </a:p>
        </p:txBody>
      </p:sp>
      <p:sp>
        <p:nvSpPr>
          <p:cNvPr id="85050" name="Rectangle 8700"/>
          <p:cNvSpPr>
            <a:spLocks noChangeArrowheads="1"/>
          </p:cNvSpPr>
          <p:nvPr/>
        </p:nvSpPr>
        <p:spPr bwMode="auto">
          <a:xfrm>
            <a:off x="2293938" y="3900487"/>
            <a:ext cx="4762" cy="500063"/>
          </a:xfrm>
          <a:prstGeom prst="rect">
            <a:avLst/>
          </a:prstGeom>
          <a:solidFill>
            <a:srgbClr val="CEE7CE"/>
          </a:solidFill>
          <a:ln w="9525">
            <a:noFill/>
            <a:miter lim="800000"/>
            <a:headEnd/>
            <a:tailEnd/>
          </a:ln>
        </p:spPr>
        <p:txBody>
          <a:bodyPr/>
          <a:lstStyle/>
          <a:p>
            <a:endParaRPr lang="en-US" dirty="0"/>
          </a:p>
        </p:txBody>
      </p:sp>
      <p:sp>
        <p:nvSpPr>
          <p:cNvPr id="85051" name="Rectangle 8701"/>
          <p:cNvSpPr>
            <a:spLocks noChangeArrowheads="1"/>
          </p:cNvSpPr>
          <p:nvPr/>
        </p:nvSpPr>
        <p:spPr bwMode="auto">
          <a:xfrm>
            <a:off x="2298700" y="3900487"/>
            <a:ext cx="6350" cy="500063"/>
          </a:xfrm>
          <a:prstGeom prst="rect">
            <a:avLst/>
          </a:prstGeom>
          <a:solidFill>
            <a:srgbClr val="D1E8D1"/>
          </a:solidFill>
          <a:ln w="9525">
            <a:noFill/>
            <a:miter lim="800000"/>
            <a:headEnd/>
            <a:tailEnd/>
          </a:ln>
        </p:spPr>
        <p:txBody>
          <a:bodyPr/>
          <a:lstStyle/>
          <a:p>
            <a:endParaRPr lang="en-US" dirty="0"/>
          </a:p>
        </p:txBody>
      </p:sp>
      <p:sp>
        <p:nvSpPr>
          <p:cNvPr id="85052" name="Rectangle 8702"/>
          <p:cNvSpPr>
            <a:spLocks noChangeArrowheads="1"/>
          </p:cNvSpPr>
          <p:nvPr/>
        </p:nvSpPr>
        <p:spPr bwMode="auto">
          <a:xfrm>
            <a:off x="2305050" y="3900487"/>
            <a:ext cx="6350" cy="500063"/>
          </a:xfrm>
          <a:prstGeom prst="rect">
            <a:avLst/>
          </a:prstGeom>
          <a:solidFill>
            <a:srgbClr val="D4EAD4"/>
          </a:solidFill>
          <a:ln w="9525">
            <a:noFill/>
            <a:miter lim="800000"/>
            <a:headEnd/>
            <a:tailEnd/>
          </a:ln>
        </p:spPr>
        <p:txBody>
          <a:bodyPr/>
          <a:lstStyle/>
          <a:p>
            <a:endParaRPr lang="en-US" dirty="0"/>
          </a:p>
        </p:txBody>
      </p:sp>
      <p:sp>
        <p:nvSpPr>
          <p:cNvPr id="85053" name="Rectangle 8703"/>
          <p:cNvSpPr>
            <a:spLocks noChangeArrowheads="1"/>
          </p:cNvSpPr>
          <p:nvPr/>
        </p:nvSpPr>
        <p:spPr bwMode="auto">
          <a:xfrm>
            <a:off x="2311400" y="3900487"/>
            <a:ext cx="6350" cy="500063"/>
          </a:xfrm>
          <a:prstGeom prst="rect">
            <a:avLst/>
          </a:prstGeom>
          <a:solidFill>
            <a:srgbClr val="D7EBD7"/>
          </a:solidFill>
          <a:ln w="9525">
            <a:noFill/>
            <a:miter lim="800000"/>
            <a:headEnd/>
            <a:tailEnd/>
          </a:ln>
        </p:spPr>
        <p:txBody>
          <a:bodyPr/>
          <a:lstStyle/>
          <a:p>
            <a:endParaRPr lang="en-US" dirty="0"/>
          </a:p>
        </p:txBody>
      </p:sp>
      <p:sp>
        <p:nvSpPr>
          <p:cNvPr id="85054" name="Rectangle 8704"/>
          <p:cNvSpPr>
            <a:spLocks noChangeArrowheads="1"/>
          </p:cNvSpPr>
          <p:nvPr/>
        </p:nvSpPr>
        <p:spPr bwMode="auto">
          <a:xfrm>
            <a:off x="2317750" y="3900487"/>
            <a:ext cx="6350" cy="500063"/>
          </a:xfrm>
          <a:prstGeom prst="rect">
            <a:avLst/>
          </a:prstGeom>
          <a:solidFill>
            <a:srgbClr val="DAEDDA"/>
          </a:solidFill>
          <a:ln w="9525">
            <a:noFill/>
            <a:miter lim="800000"/>
            <a:headEnd/>
            <a:tailEnd/>
          </a:ln>
        </p:spPr>
        <p:txBody>
          <a:bodyPr/>
          <a:lstStyle/>
          <a:p>
            <a:endParaRPr lang="en-US" dirty="0"/>
          </a:p>
        </p:txBody>
      </p:sp>
      <p:sp>
        <p:nvSpPr>
          <p:cNvPr id="85055" name="Rectangle 8705"/>
          <p:cNvSpPr>
            <a:spLocks noChangeArrowheads="1"/>
          </p:cNvSpPr>
          <p:nvPr/>
        </p:nvSpPr>
        <p:spPr bwMode="auto">
          <a:xfrm>
            <a:off x="2324100" y="3900487"/>
            <a:ext cx="6350" cy="500063"/>
          </a:xfrm>
          <a:prstGeom prst="rect">
            <a:avLst/>
          </a:prstGeom>
          <a:solidFill>
            <a:srgbClr val="DDEEDD"/>
          </a:solidFill>
          <a:ln w="9525">
            <a:noFill/>
            <a:miter lim="800000"/>
            <a:headEnd/>
            <a:tailEnd/>
          </a:ln>
        </p:spPr>
        <p:txBody>
          <a:bodyPr/>
          <a:lstStyle/>
          <a:p>
            <a:endParaRPr lang="en-US" dirty="0"/>
          </a:p>
        </p:txBody>
      </p:sp>
      <p:sp>
        <p:nvSpPr>
          <p:cNvPr id="85056" name="Rectangle 8706"/>
          <p:cNvSpPr>
            <a:spLocks noChangeArrowheads="1"/>
          </p:cNvSpPr>
          <p:nvPr/>
        </p:nvSpPr>
        <p:spPr bwMode="auto">
          <a:xfrm>
            <a:off x="2330450" y="3900487"/>
            <a:ext cx="6350" cy="500063"/>
          </a:xfrm>
          <a:prstGeom prst="rect">
            <a:avLst/>
          </a:prstGeom>
          <a:solidFill>
            <a:srgbClr val="E1EFE1"/>
          </a:solidFill>
          <a:ln w="9525">
            <a:noFill/>
            <a:miter lim="800000"/>
            <a:headEnd/>
            <a:tailEnd/>
          </a:ln>
        </p:spPr>
        <p:txBody>
          <a:bodyPr/>
          <a:lstStyle/>
          <a:p>
            <a:endParaRPr lang="en-US" dirty="0"/>
          </a:p>
        </p:txBody>
      </p:sp>
      <p:sp>
        <p:nvSpPr>
          <p:cNvPr id="85057" name="Rectangle 8707"/>
          <p:cNvSpPr>
            <a:spLocks noChangeArrowheads="1"/>
          </p:cNvSpPr>
          <p:nvPr/>
        </p:nvSpPr>
        <p:spPr bwMode="auto">
          <a:xfrm>
            <a:off x="2336800" y="3900487"/>
            <a:ext cx="6350" cy="500063"/>
          </a:xfrm>
          <a:prstGeom prst="rect">
            <a:avLst/>
          </a:prstGeom>
          <a:solidFill>
            <a:srgbClr val="E4F1E4"/>
          </a:solidFill>
          <a:ln w="9525">
            <a:noFill/>
            <a:miter lim="800000"/>
            <a:headEnd/>
            <a:tailEnd/>
          </a:ln>
        </p:spPr>
        <p:txBody>
          <a:bodyPr/>
          <a:lstStyle/>
          <a:p>
            <a:endParaRPr lang="en-US" dirty="0"/>
          </a:p>
        </p:txBody>
      </p:sp>
      <p:sp>
        <p:nvSpPr>
          <p:cNvPr id="85058" name="Rectangle 8708"/>
          <p:cNvSpPr>
            <a:spLocks noChangeArrowheads="1"/>
          </p:cNvSpPr>
          <p:nvPr/>
        </p:nvSpPr>
        <p:spPr bwMode="auto">
          <a:xfrm>
            <a:off x="2343150" y="3900487"/>
            <a:ext cx="6350" cy="500063"/>
          </a:xfrm>
          <a:prstGeom prst="rect">
            <a:avLst/>
          </a:prstGeom>
          <a:solidFill>
            <a:srgbClr val="E7F2E7"/>
          </a:solidFill>
          <a:ln w="9525">
            <a:noFill/>
            <a:miter lim="800000"/>
            <a:headEnd/>
            <a:tailEnd/>
          </a:ln>
        </p:spPr>
        <p:txBody>
          <a:bodyPr/>
          <a:lstStyle/>
          <a:p>
            <a:endParaRPr lang="en-US" dirty="0"/>
          </a:p>
        </p:txBody>
      </p:sp>
      <p:sp>
        <p:nvSpPr>
          <p:cNvPr id="85059" name="Rectangle 8709"/>
          <p:cNvSpPr>
            <a:spLocks noChangeArrowheads="1"/>
          </p:cNvSpPr>
          <p:nvPr/>
        </p:nvSpPr>
        <p:spPr bwMode="auto">
          <a:xfrm>
            <a:off x="2349500" y="3900487"/>
            <a:ext cx="6350" cy="500063"/>
          </a:xfrm>
          <a:prstGeom prst="rect">
            <a:avLst/>
          </a:prstGeom>
          <a:solidFill>
            <a:srgbClr val="EAF4EA"/>
          </a:solidFill>
          <a:ln w="9525">
            <a:noFill/>
            <a:miter lim="800000"/>
            <a:headEnd/>
            <a:tailEnd/>
          </a:ln>
        </p:spPr>
        <p:txBody>
          <a:bodyPr/>
          <a:lstStyle/>
          <a:p>
            <a:endParaRPr lang="en-US" dirty="0"/>
          </a:p>
        </p:txBody>
      </p:sp>
      <p:sp>
        <p:nvSpPr>
          <p:cNvPr id="85060" name="Rectangle 8710"/>
          <p:cNvSpPr>
            <a:spLocks noChangeArrowheads="1"/>
          </p:cNvSpPr>
          <p:nvPr/>
        </p:nvSpPr>
        <p:spPr bwMode="auto">
          <a:xfrm>
            <a:off x="2355850" y="3900487"/>
            <a:ext cx="6350" cy="500063"/>
          </a:xfrm>
          <a:prstGeom prst="rect">
            <a:avLst/>
          </a:prstGeom>
          <a:solidFill>
            <a:srgbClr val="EDF6ED"/>
          </a:solidFill>
          <a:ln w="9525">
            <a:noFill/>
            <a:miter lim="800000"/>
            <a:headEnd/>
            <a:tailEnd/>
          </a:ln>
        </p:spPr>
        <p:txBody>
          <a:bodyPr/>
          <a:lstStyle/>
          <a:p>
            <a:endParaRPr lang="en-US" dirty="0"/>
          </a:p>
        </p:txBody>
      </p:sp>
      <p:sp>
        <p:nvSpPr>
          <p:cNvPr id="85061" name="Rectangle 8711"/>
          <p:cNvSpPr>
            <a:spLocks noChangeArrowheads="1"/>
          </p:cNvSpPr>
          <p:nvPr/>
        </p:nvSpPr>
        <p:spPr bwMode="auto">
          <a:xfrm>
            <a:off x="2362200" y="3900487"/>
            <a:ext cx="6350" cy="500063"/>
          </a:xfrm>
          <a:prstGeom prst="rect">
            <a:avLst/>
          </a:prstGeom>
          <a:solidFill>
            <a:srgbClr val="F0F7F0"/>
          </a:solidFill>
          <a:ln w="9525">
            <a:noFill/>
            <a:miter lim="800000"/>
            <a:headEnd/>
            <a:tailEnd/>
          </a:ln>
        </p:spPr>
        <p:txBody>
          <a:bodyPr/>
          <a:lstStyle/>
          <a:p>
            <a:endParaRPr lang="en-US" dirty="0"/>
          </a:p>
        </p:txBody>
      </p:sp>
      <p:sp>
        <p:nvSpPr>
          <p:cNvPr id="85062" name="Rectangle 8712"/>
          <p:cNvSpPr>
            <a:spLocks noChangeArrowheads="1"/>
          </p:cNvSpPr>
          <p:nvPr/>
        </p:nvSpPr>
        <p:spPr bwMode="auto">
          <a:xfrm>
            <a:off x="2368550" y="3900487"/>
            <a:ext cx="6350" cy="500063"/>
          </a:xfrm>
          <a:prstGeom prst="rect">
            <a:avLst/>
          </a:prstGeom>
          <a:solidFill>
            <a:srgbClr val="F3F9F3"/>
          </a:solidFill>
          <a:ln w="9525">
            <a:noFill/>
            <a:miter lim="800000"/>
            <a:headEnd/>
            <a:tailEnd/>
          </a:ln>
        </p:spPr>
        <p:txBody>
          <a:bodyPr/>
          <a:lstStyle/>
          <a:p>
            <a:endParaRPr lang="en-US" dirty="0"/>
          </a:p>
        </p:txBody>
      </p:sp>
      <p:sp>
        <p:nvSpPr>
          <p:cNvPr id="85063" name="Rectangle 8713"/>
          <p:cNvSpPr>
            <a:spLocks noChangeArrowheads="1"/>
          </p:cNvSpPr>
          <p:nvPr/>
        </p:nvSpPr>
        <p:spPr bwMode="auto">
          <a:xfrm>
            <a:off x="2374900" y="3900487"/>
            <a:ext cx="6350" cy="500063"/>
          </a:xfrm>
          <a:prstGeom prst="rect">
            <a:avLst/>
          </a:prstGeom>
          <a:solidFill>
            <a:srgbClr val="F6FAF6"/>
          </a:solidFill>
          <a:ln w="9525">
            <a:noFill/>
            <a:miter lim="800000"/>
            <a:headEnd/>
            <a:tailEnd/>
          </a:ln>
        </p:spPr>
        <p:txBody>
          <a:bodyPr/>
          <a:lstStyle/>
          <a:p>
            <a:endParaRPr lang="en-US" dirty="0"/>
          </a:p>
        </p:txBody>
      </p:sp>
      <p:sp>
        <p:nvSpPr>
          <p:cNvPr id="85064" name="Rectangle 8714"/>
          <p:cNvSpPr>
            <a:spLocks noChangeArrowheads="1"/>
          </p:cNvSpPr>
          <p:nvPr/>
        </p:nvSpPr>
        <p:spPr bwMode="auto">
          <a:xfrm>
            <a:off x="2381250" y="3900487"/>
            <a:ext cx="6350" cy="500063"/>
          </a:xfrm>
          <a:prstGeom prst="rect">
            <a:avLst/>
          </a:prstGeom>
          <a:solidFill>
            <a:srgbClr val="F9FCF9"/>
          </a:solidFill>
          <a:ln w="9525">
            <a:noFill/>
            <a:miter lim="800000"/>
            <a:headEnd/>
            <a:tailEnd/>
          </a:ln>
        </p:spPr>
        <p:txBody>
          <a:bodyPr/>
          <a:lstStyle/>
          <a:p>
            <a:endParaRPr lang="en-US" dirty="0"/>
          </a:p>
        </p:txBody>
      </p:sp>
      <p:sp>
        <p:nvSpPr>
          <p:cNvPr id="85065" name="Rectangle 8715"/>
          <p:cNvSpPr>
            <a:spLocks noChangeArrowheads="1"/>
          </p:cNvSpPr>
          <p:nvPr/>
        </p:nvSpPr>
        <p:spPr bwMode="auto">
          <a:xfrm>
            <a:off x="2387600" y="3900487"/>
            <a:ext cx="6350" cy="500063"/>
          </a:xfrm>
          <a:prstGeom prst="rect">
            <a:avLst/>
          </a:prstGeom>
          <a:solidFill>
            <a:srgbClr val="FCFDFC"/>
          </a:solidFill>
          <a:ln w="9525">
            <a:noFill/>
            <a:miter lim="800000"/>
            <a:headEnd/>
            <a:tailEnd/>
          </a:ln>
        </p:spPr>
        <p:txBody>
          <a:bodyPr/>
          <a:lstStyle/>
          <a:p>
            <a:endParaRPr lang="en-US" dirty="0"/>
          </a:p>
        </p:txBody>
      </p:sp>
      <p:sp>
        <p:nvSpPr>
          <p:cNvPr id="85066" name="Rectangle 8716"/>
          <p:cNvSpPr>
            <a:spLocks noChangeArrowheads="1"/>
          </p:cNvSpPr>
          <p:nvPr/>
        </p:nvSpPr>
        <p:spPr bwMode="auto">
          <a:xfrm>
            <a:off x="2393950" y="3900487"/>
            <a:ext cx="6350" cy="500063"/>
          </a:xfrm>
          <a:prstGeom prst="rect">
            <a:avLst/>
          </a:prstGeom>
          <a:solidFill>
            <a:srgbClr val="FFFFFF"/>
          </a:solidFill>
          <a:ln w="9525">
            <a:noFill/>
            <a:miter lim="800000"/>
            <a:headEnd/>
            <a:tailEnd/>
          </a:ln>
        </p:spPr>
        <p:txBody>
          <a:bodyPr/>
          <a:lstStyle/>
          <a:p>
            <a:endParaRPr lang="en-US" dirty="0"/>
          </a:p>
        </p:txBody>
      </p:sp>
      <p:sp>
        <p:nvSpPr>
          <p:cNvPr id="85067" name="Rectangle 8717"/>
          <p:cNvSpPr>
            <a:spLocks noChangeArrowheads="1"/>
          </p:cNvSpPr>
          <p:nvPr/>
        </p:nvSpPr>
        <p:spPr bwMode="auto">
          <a:xfrm>
            <a:off x="2400300" y="3900487"/>
            <a:ext cx="4763" cy="500063"/>
          </a:xfrm>
          <a:prstGeom prst="rect">
            <a:avLst/>
          </a:prstGeom>
          <a:solidFill>
            <a:srgbClr val="FCFDFC"/>
          </a:solidFill>
          <a:ln w="9525">
            <a:noFill/>
            <a:miter lim="800000"/>
            <a:headEnd/>
            <a:tailEnd/>
          </a:ln>
        </p:spPr>
        <p:txBody>
          <a:bodyPr/>
          <a:lstStyle/>
          <a:p>
            <a:endParaRPr lang="en-US" dirty="0"/>
          </a:p>
        </p:txBody>
      </p:sp>
      <p:sp>
        <p:nvSpPr>
          <p:cNvPr id="85068" name="Rectangle 8718"/>
          <p:cNvSpPr>
            <a:spLocks noChangeArrowheads="1"/>
          </p:cNvSpPr>
          <p:nvPr/>
        </p:nvSpPr>
        <p:spPr bwMode="auto">
          <a:xfrm>
            <a:off x="2405063" y="3900487"/>
            <a:ext cx="7937" cy="500063"/>
          </a:xfrm>
          <a:prstGeom prst="rect">
            <a:avLst/>
          </a:prstGeom>
          <a:solidFill>
            <a:srgbClr val="F9FCF9"/>
          </a:solidFill>
          <a:ln w="9525">
            <a:noFill/>
            <a:miter lim="800000"/>
            <a:headEnd/>
            <a:tailEnd/>
          </a:ln>
        </p:spPr>
        <p:txBody>
          <a:bodyPr/>
          <a:lstStyle/>
          <a:p>
            <a:endParaRPr lang="en-US" dirty="0"/>
          </a:p>
        </p:txBody>
      </p:sp>
      <p:sp>
        <p:nvSpPr>
          <p:cNvPr id="85069" name="Rectangle 8719"/>
          <p:cNvSpPr>
            <a:spLocks noChangeArrowheads="1"/>
          </p:cNvSpPr>
          <p:nvPr/>
        </p:nvSpPr>
        <p:spPr bwMode="auto">
          <a:xfrm>
            <a:off x="2413000" y="3900487"/>
            <a:ext cx="4763" cy="500063"/>
          </a:xfrm>
          <a:prstGeom prst="rect">
            <a:avLst/>
          </a:prstGeom>
          <a:solidFill>
            <a:srgbClr val="F6FAF6"/>
          </a:solidFill>
          <a:ln w="9525">
            <a:noFill/>
            <a:miter lim="800000"/>
            <a:headEnd/>
            <a:tailEnd/>
          </a:ln>
        </p:spPr>
        <p:txBody>
          <a:bodyPr/>
          <a:lstStyle/>
          <a:p>
            <a:endParaRPr lang="en-US" dirty="0"/>
          </a:p>
        </p:txBody>
      </p:sp>
      <p:sp>
        <p:nvSpPr>
          <p:cNvPr id="85070" name="Rectangle 8720"/>
          <p:cNvSpPr>
            <a:spLocks noChangeArrowheads="1"/>
          </p:cNvSpPr>
          <p:nvPr/>
        </p:nvSpPr>
        <p:spPr bwMode="auto">
          <a:xfrm>
            <a:off x="2417763" y="3900487"/>
            <a:ext cx="6350" cy="500063"/>
          </a:xfrm>
          <a:prstGeom prst="rect">
            <a:avLst/>
          </a:prstGeom>
          <a:solidFill>
            <a:srgbClr val="F3F9F3"/>
          </a:solidFill>
          <a:ln w="9525">
            <a:noFill/>
            <a:miter lim="800000"/>
            <a:headEnd/>
            <a:tailEnd/>
          </a:ln>
        </p:spPr>
        <p:txBody>
          <a:bodyPr/>
          <a:lstStyle/>
          <a:p>
            <a:endParaRPr lang="en-US" dirty="0"/>
          </a:p>
        </p:txBody>
      </p:sp>
      <p:sp>
        <p:nvSpPr>
          <p:cNvPr id="85071" name="Rectangle 8721"/>
          <p:cNvSpPr>
            <a:spLocks noChangeArrowheads="1"/>
          </p:cNvSpPr>
          <p:nvPr/>
        </p:nvSpPr>
        <p:spPr bwMode="auto">
          <a:xfrm>
            <a:off x="2424113" y="3900487"/>
            <a:ext cx="6350" cy="500063"/>
          </a:xfrm>
          <a:prstGeom prst="rect">
            <a:avLst/>
          </a:prstGeom>
          <a:solidFill>
            <a:srgbClr val="F0F7F0"/>
          </a:solidFill>
          <a:ln w="9525">
            <a:noFill/>
            <a:miter lim="800000"/>
            <a:headEnd/>
            <a:tailEnd/>
          </a:ln>
        </p:spPr>
        <p:txBody>
          <a:bodyPr/>
          <a:lstStyle/>
          <a:p>
            <a:endParaRPr lang="en-US" dirty="0"/>
          </a:p>
        </p:txBody>
      </p:sp>
      <p:sp>
        <p:nvSpPr>
          <p:cNvPr id="85072" name="Rectangle 8722"/>
          <p:cNvSpPr>
            <a:spLocks noChangeArrowheads="1"/>
          </p:cNvSpPr>
          <p:nvPr/>
        </p:nvSpPr>
        <p:spPr bwMode="auto">
          <a:xfrm>
            <a:off x="2430463" y="3900487"/>
            <a:ext cx="6350" cy="500063"/>
          </a:xfrm>
          <a:prstGeom prst="rect">
            <a:avLst/>
          </a:prstGeom>
          <a:solidFill>
            <a:srgbClr val="EDF6ED"/>
          </a:solidFill>
          <a:ln w="9525">
            <a:noFill/>
            <a:miter lim="800000"/>
            <a:headEnd/>
            <a:tailEnd/>
          </a:ln>
        </p:spPr>
        <p:txBody>
          <a:bodyPr/>
          <a:lstStyle/>
          <a:p>
            <a:endParaRPr lang="en-US" dirty="0"/>
          </a:p>
        </p:txBody>
      </p:sp>
      <p:sp>
        <p:nvSpPr>
          <p:cNvPr id="85073" name="Rectangle 8723"/>
          <p:cNvSpPr>
            <a:spLocks noChangeArrowheads="1"/>
          </p:cNvSpPr>
          <p:nvPr/>
        </p:nvSpPr>
        <p:spPr bwMode="auto">
          <a:xfrm>
            <a:off x="2436813" y="3900487"/>
            <a:ext cx="6350" cy="500063"/>
          </a:xfrm>
          <a:prstGeom prst="rect">
            <a:avLst/>
          </a:prstGeom>
          <a:solidFill>
            <a:srgbClr val="EAF4EA"/>
          </a:solidFill>
          <a:ln w="9525">
            <a:noFill/>
            <a:miter lim="800000"/>
            <a:headEnd/>
            <a:tailEnd/>
          </a:ln>
        </p:spPr>
        <p:txBody>
          <a:bodyPr/>
          <a:lstStyle/>
          <a:p>
            <a:endParaRPr lang="en-US" dirty="0"/>
          </a:p>
        </p:txBody>
      </p:sp>
      <p:sp>
        <p:nvSpPr>
          <p:cNvPr id="85074" name="Rectangle 8724"/>
          <p:cNvSpPr>
            <a:spLocks noChangeArrowheads="1"/>
          </p:cNvSpPr>
          <p:nvPr/>
        </p:nvSpPr>
        <p:spPr bwMode="auto">
          <a:xfrm>
            <a:off x="2443163" y="3900487"/>
            <a:ext cx="6350" cy="500063"/>
          </a:xfrm>
          <a:prstGeom prst="rect">
            <a:avLst/>
          </a:prstGeom>
          <a:solidFill>
            <a:srgbClr val="E7F2E7"/>
          </a:solidFill>
          <a:ln w="9525">
            <a:noFill/>
            <a:miter lim="800000"/>
            <a:headEnd/>
            <a:tailEnd/>
          </a:ln>
        </p:spPr>
        <p:txBody>
          <a:bodyPr/>
          <a:lstStyle/>
          <a:p>
            <a:endParaRPr lang="en-US" dirty="0"/>
          </a:p>
        </p:txBody>
      </p:sp>
      <p:sp>
        <p:nvSpPr>
          <p:cNvPr id="85075" name="Rectangle 8725"/>
          <p:cNvSpPr>
            <a:spLocks noChangeArrowheads="1"/>
          </p:cNvSpPr>
          <p:nvPr/>
        </p:nvSpPr>
        <p:spPr bwMode="auto">
          <a:xfrm>
            <a:off x="2449513" y="3900487"/>
            <a:ext cx="6350" cy="500063"/>
          </a:xfrm>
          <a:prstGeom prst="rect">
            <a:avLst/>
          </a:prstGeom>
          <a:solidFill>
            <a:srgbClr val="E4F1E4"/>
          </a:solidFill>
          <a:ln w="9525">
            <a:noFill/>
            <a:miter lim="800000"/>
            <a:headEnd/>
            <a:tailEnd/>
          </a:ln>
        </p:spPr>
        <p:txBody>
          <a:bodyPr/>
          <a:lstStyle/>
          <a:p>
            <a:endParaRPr lang="en-US" dirty="0"/>
          </a:p>
        </p:txBody>
      </p:sp>
      <p:sp>
        <p:nvSpPr>
          <p:cNvPr id="85076" name="Rectangle 8726"/>
          <p:cNvSpPr>
            <a:spLocks noChangeArrowheads="1"/>
          </p:cNvSpPr>
          <p:nvPr/>
        </p:nvSpPr>
        <p:spPr bwMode="auto">
          <a:xfrm>
            <a:off x="2455863" y="3900487"/>
            <a:ext cx="6350" cy="500063"/>
          </a:xfrm>
          <a:prstGeom prst="rect">
            <a:avLst/>
          </a:prstGeom>
          <a:solidFill>
            <a:srgbClr val="E0EFE0"/>
          </a:solidFill>
          <a:ln w="9525">
            <a:noFill/>
            <a:miter lim="800000"/>
            <a:headEnd/>
            <a:tailEnd/>
          </a:ln>
        </p:spPr>
        <p:txBody>
          <a:bodyPr/>
          <a:lstStyle/>
          <a:p>
            <a:endParaRPr lang="en-US" dirty="0"/>
          </a:p>
        </p:txBody>
      </p:sp>
      <p:sp>
        <p:nvSpPr>
          <p:cNvPr id="85077" name="Rectangle 8727"/>
          <p:cNvSpPr>
            <a:spLocks noChangeArrowheads="1"/>
          </p:cNvSpPr>
          <p:nvPr/>
        </p:nvSpPr>
        <p:spPr bwMode="auto">
          <a:xfrm>
            <a:off x="2462213" y="3900487"/>
            <a:ext cx="6350" cy="500063"/>
          </a:xfrm>
          <a:prstGeom prst="rect">
            <a:avLst/>
          </a:prstGeom>
          <a:solidFill>
            <a:srgbClr val="DDEEDD"/>
          </a:solidFill>
          <a:ln w="9525">
            <a:noFill/>
            <a:miter lim="800000"/>
            <a:headEnd/>
            <a:tailEnd/>
          </a:ln>
        </p:spPr>
        <p:txBody>
          <a:bodyPr/>
          <a:lstStyle/>
          <a:p>
            <a:endParaRPr lang="en-US" dirty="0"/>
          </a:p>
        </p:txBody>
      </p:sp>
      <p:sp>
        <p:nvSpPr>
          <p:cNvPr id="85078" name="Rectangle 8728"/>
          <p:cNvSpPr>
            <a:spLocks noChangeArrowheads="1"/>
          </p:cNvSpPr>
          <p:nvPr/>
        </p:nvSpPr>
        <p:spPr bwMode="auto">
          <a:xfrm>
            <a:off x="2468563" y="3900487"/>
            <a:ext cx="6350" cy="500063"/>
          </a:xfrm>
          <a:prstGeom prst="rect">
            <a:avLst/>
          </a:prstGeom>
          <a:solidFill>
            <a:srgbClr val="DAEDDA"/>
          </a:solidFill>
          <a:ln w="9525">
            <a:noFill/>
            <a:miter lim="800000"/>
            <a:headEnd/>
            <a:tailEnd/>
          </a:ln>
        </p:spPr>
        <p:txBody>
          <a:bodyPr/>
          <a:lstStyle/>
          <a:p>
            <a:endParaRPr lang="en-US" dirty="0"/>
          </a:p>
        </p:txBody>
      </p:sp>
      <p:sp>
        <p:nvSpPr>
          <p:cNvPr id="85079" name="Rectangle 8729"/>
          <p:cNvSpPr>
            <a:spLocks noChangeArrowheads="1"/>
          </p:cNvSpPr>
          <p:nvPr/>
        </p:nvSpPr>
        <p:spPr bwMode="auto">
          <a:xfrm>
            <a:off x="2474913" y="3900487"/>
            <a:ext cx="6350" cy="500063"/>
          </a:xfrm>
          <a:prstGeom prst="rect">
            <a:avLst/>
          </a:prstGeom>
          <a:solidFill>
            <a:srgbClr val="D7EBD7"/>
          </a:solidFill>
          <a:ln w="9525">
            <a:noFill/>
            <a:miter lim="800000"/>
            <a:headEnd/>
            <a:tailEnd/>
          </a:ln>
        </p:spPr>
        <p:txBody>
          <a:bodyPr/>
          <a:lstStyle/>
          <a:p>
            <a:endParaRPr lang="en-US" dirty="0"/>
          </a:p>
        </p:txBody>
      </p:sp>
      <p:sp>
        <p:nvSpPr>
          <p:cNvPr id="85080" name="Rectangle 8730"/>
          <p:cNvSpPr>
            <a:spLocks noChangeArrowheads="1"/>
          </p:cNvSpPr>
          <p:nvPr/>
        </p:nvSpPr>
        <p:spPr bwMode="auto">
          <a:xfrm>
            <a:off x="2481263" y="3900487"/>
            <a:ext cx="6350" cy="500063"/>
          </a:xfrm>
          <a:prstGeom prst="rect">
            <a:avLst/>
          </a:prstGeom>
          <a:solidFill>
            <a:srgbClr val="D4EAD4"/>
          </a:solidFill>
          <a:ln w="9525">
            <a:noFill/>
            <a:miter lim="800000"/>
            <a:headEnd/>
            <a:tailEnd/>
          </a:ln>
        </p:spPr>
        <p:txBody>
          <a:bodyPr/>
          <a:lstStyle/>
          <a:p>
            <a:endParaRPr lang="en-US" dirty="0"/>
          </a:p>
        </p:txBody>
      </p:sp>
      <p:sp>
        <p:nvSpPr>
          <p:cNvPr id="85081" name="Rectangle 8731"/>
          <p:cNvSpPr>
            <a:spLocks noChangeArrowheads="1"/>
          </p:cNvSpPr>
          <p:nvPr/>
        </p:nvSpPr>
        <p:spPr bwMode="auto">
          <a:xfrm>
            <a:off x="2487613" y="3900487"/>
            <a:ext cx="6350" cy="500063"/>
          </a:xfrm>
          <a:prstGeom prst="rect">
            <a:avLst/>
          </a:prstGeom>
          <a:solidFill>
            <a:srgbClr val="D1E8D1"/>
          </a:solidFill>
          <a:ln w="9525">
            <a:noFill/>
            <a:miter lim="800000"/>
            <a:headEnd/>
            <a:tailEnd/>
          </a:ln>
        </p:spPr>
        <p:txBody>
          <a:bodyPr/>
          <a:lstStyle/>
          <a:p>
            <a:endParaRPr lang="en-US" dirty="0"/>
          </a:p>
        </p:txBody>
      </p:sp>
      <p:sp>
        <p:nvSpPr>
          <p:cNvPr id="85082" name="Rectangle 8732"/>
          <p:cNvSpPr>
            <a:spLocks noChangeArrowheads="1"/>
          </p:cNvSpPr>
          <p:nvPr/>
        </p:nvSpPr>
        <p:spPr bwMode="auto">
          <a:xfrm>
            <a:off x="2493963" y="3900487"/>
            <a:ext cx="6350" cy="500063"/>
          </a:xfrm>
          <a:prstGeom prst="rect">
            <a:avLst/>
          </a:prstGeom>
          <a:solidFill>
            <a:srgbClr val="CEE7CE"/>
          </a:solidFill>
          <a:ln w="9525">
            <a:noFill/>
            <a:miter lim="800000"/>
            <a:headEnd/>
            <a:tailEnd/>
          </a:ln>
        </p:spPr>
        <p:txBody>
          <a:bodyPr/>
          <a:lstStyle/>
          <a:p>
            <a:endParaRPr lang="en-US" dirty="0"/>
          </a:p>
        </p:txBody>
      </p:sp>
      <p:sp>
        <p:nvSpPr>
          <p:cNvPr id="85083" name="Rectangle 8733"/>
          <p:cNvSpPr>
            <a:spLocks noChangeArrowheads="1"/>
          </p:cNvSpPr>
          <p:nvPr/>
        </p:nvSpPr>
        <p:spPr bwMode="auto">
          <a:xfrm>
            <a:off x="2500313" y="3900487"/>
            <a:ext cx="6350" cy="500063"/>
          </a:xfrm>
          <a:prstGeom prst="rect">
            <a:avLst/>
          </a:prstGeom>
          <a:solidFill>
            <a:srgbClr val="CAE5CA"/>
          </a:solidFill>
          <a:ln w="9525">
            <a:noFill/>
            <a:miter lim="800000"/>
            <a:headEnd/>
            <a:tailEnd/>
          </a:ln>
        </p:spPr>
        <p:txBody>
          <a:bodyPr/>
          <a:lstStyle/>
          <a:p>
            <a:endParaRPr lang="en-US" dirty="0"/>
          </a:p>
        </p:txBody>
      </p:sp>
      <p:sp>
        <p:nvSpPr>
          <p:cNvPr id="85084" name="Rectangle 8734"/>
          <p:cNvSpPr>
            <a:spLocks noChangeArrowheads="1"/>
          </p:cNvSpPr>
          <p:nvPr/>
        </p:nvSpPr>
        <p:spPr bwMode="auto">
          <a:xfrm>
            <a:off x="2506663" y="3900487"/>
            <a:ext cx="4762" cy="500063"/>
          </a:xfrm>
          <a:prstGeom prst="rect">
            <a:avLst/>
          </a:prstGeom>
          <a:solidFill>
            <a:srgbClr val="C7E4C7"/>
          </a:solidFill>
          <a:ln w="9525">
            <a:noFill/>
            <a:miter lim="800000"/>
            <a:headEnd/>
            <a:tailEnd/>
          </a:ln>
        </p:spPr>
        <p:txBody>
          <a:bodyPr/>
          <a:lstStyle/>
          <a:p>
            <a:endParaRPr lang="en-US" dirty="0"/>
          </a:p>
        </p:txBody>
      </p:sp>
      <p:sp>
        <p:nvSpPr>
          <p:cNvPr id="85085" name="Rectangle 8735"/>
          <p:cNvSpPr>
            <a:spLocks noChangeArrowheads="1"/>
          </p:cNvSpPr>
          <p:nvPr/>
        </p:nvSpPr>
        <p:spPr bwMode="auto">
          <a:xfrm>
            <a:off x="2511425" y="3900487"/>
            <a:ext cx="7938" cy="500063"/>
          </a:xfrm>
          <a:prstGeom prst="rect">
            <a:avLst/>
          </a:prstGeom>
          <a:solidFill>
            <a:srgbClr val="C4E2C4"/>
          </a:solidFill>
          <a:ln w="9525">
            <a:noFill/>
            <a:miter lim="800000"/>
            <a:headEnd/>
            <a:tailEnd/>
          </a:ln>
        </p:spPr>
        <p:txBody>
          <a:bodyPr/>
          <a:lstStyle/>
          <a:p>
            <a:endParaRPr lang="en-US" dirty="0"/>
          </a:p>
        </p:txBody>
      </p:sp>
      <p:sp>
        <p:nvSpPr>
          <p:cNvPr id="85086" name="Rectangle 8736"/>
          <p:cNvSpPr>
            <a:spLocks noChangeArrowheads="1"/>
          </p:cNvSpPr>
          <p:nvPr/>
        </p:nvSpPr>
        <p:spPr bwMode="auto">
          <a:xfrm>
            <a:off x="2519363" y="3900487"/>
            <a:ext cx="6350" cy="500063"/>
          </a:xfrm>
          <a:prstGeom prst="rect">
            <a:avLst/>
          </a:prstGeom>
          <a:solidFill>
            <a:srgbClr val="C1E0C1"/>
          </a:solidFill>
          <a:ln w="9525">
            <a:noFill/>
            <a:miter lim="800000"/>
            <a:headEnd/>
            <a:tailEnd/>
          </a:ln>
        </p:spPr>
        <p:txBody>
          <a:bodyPr/>
          <a:lstStyle/>
          <a:p>
            <a:endParaRPr lang="en-US" dirty="0"/>
          </a:p>
        </p:txBody>
      </p:sp>
      <p:sp>
        <p:nvSpPr>
          <p:cNvPr id="85087" name="Rectangle 8737"/>
          <p:cNvSpPr>
            <a:spLocks noChangeArrowheads="1"/>
          </p:cNvSpPr>
          <p:nvPr/>
        </p:nvSpPr>
        <p:spPr bwMode="auto">
          <a:xfrm>
            <a:off x="2525713" y="3900487"/>
            <a:ext cx="4762" cy="500063"/>
          </a:xfrm>
          <a:prstGeom prst="rect">
            <a:avLst/>
          </a:prstGeom>
          <a:solidFill>
            <a:srgbClr val="BEDFBE"/>
          </a:solidFill>
          <a:ln w="9525">
            <a:noFill/>
            <a:miter lim="800000"/>
            <a:headEnd/>
            <a:tailEnd/>
          </a:ln>
        </p:spPr>
        <p:txBody>
          <a:bodyPr/>
          <a:lstStyle/>
          <a:p>
            <a:endParaRPr lang="en-US" dirty="0"/>
          </a:p>
        </p:txBody>
      </p:sp>
      <p:sp>
        <p:nvSpPr>
          <p:cNvPr id="85088" name="Rectangle 8738"/>
          <p:cNvSpPr>
            <a:spLocks noChangeArrowheads="1"/>
          </p:cNvSpPr>
          <p:nvPr/>
        </p:nvSpPr>
        <p:spPr bwMode="auto">
          <a:xfrm>
            <a:off x="2530475" y="3900487"/>
            <a:ext cx="7938" cy="500063"/>
          </a:xfrm>
          <a:prstGeom prst="rect">
            <a:avLst/>
          </a:prstGeom>
          <a:solidFill>
            <a:srgbClr val="BBDDBB"/>
          </a:solidFill>
          <a:ln w="9525">
            <a:noFill/>
            <a:miter lim="800000"/>
            <a:headEnd/>
            <a:tailEnd/>
          </a:ln>
        </p:spPr>
        <p:txBody>
          <a:bodyPr/>
          <a:lstStyle/>
          <a:p>
            <a:endParaRPr lang="en-US" dirty="0"/>
          </a:p>
        </p:txBody>
      </p:sp>
      <p:sp>
        <p:nvSpPr>
          <p:cNvPr id="85089" name="Rectangle 8739"/>
          <p:cNvSpPr>
            <a:spLocks noChangeArrowheads="1"/>
          </p:cNvSpPr>
          <p:nvPr/>
        </p:nvSpPr>
        <p:spPr bwMode="auto">
          <a:xfrm>
            <a:off x="2538413" y="3900487"/>
            <a:ext cx="4762" cy="500063"/>
          </a:xfrm>
          <a:prstGeom prst="rect">
            <a:avLst/>
          </a:prstGeom>
          <a:solidFill>
            <a:srgbClr val="B8DCB8"/>
          </a:solidFill>
          <a:ln w="9525">
            <a:noFill/>
            <a:miter lim="800000"/>
            <a:headEnd/>
            <a:tailEnd/>
          </a:ln>
        </p:spPr>
        <p:txBody>
          <a:bodyPr/>
          <a:lstStyle/>
          <a:p>
            <a:endParaRPr lang="en-US" dirty="0"/>
          </a:p>
        </p:txBody>
      </p:sp>
      <p:sp>
        <p:nvSpPr>
          <p:cNvPr id="85090" name="Rectangle 8740"/>
          <p:cNvSpPr>
            <a:spLocks noChangeArrowheads="1"/>
          </p:cNvSpPr>
          <p:nvPr/>
        </p:nvSpPr>
        <p:spPr bwMode="auto">
          <a:xfrm>
            <a:off x="2543175" y="3900487"/>
            <a:ext cx="6350" cy="500063"/>
          </a:xfrm>
          <a:prstGeom prst="rect">
            <a:avLst/>
          </a:prstGeom>
          <a:solidFill>
            <a:srgbClr val="B5DAB5"/>
          </a:solidFill>
          <a:ln w="9525">
            <a:noFill/>
            <a:miter lim="800000"/>
            <a:headEnd/>
            <a:tailEnd/>
          </a:ln>
        </p:spPr>
        <p:txBody>
          <a:bodyPr/>
          <a:lstStyle/>
          <a:p>
            <a:endParaRPr lang="en-US" dirty="0"/>
          </a:p>
        </p:txBody>
      </p:sp>
      <p:sp>
        <p:nvSpPr>
          <p:cNvPr id="85091" name="Rectangle 8741"/>
          <p:cNvSpPr>
            <a:spLocks noChangeArrowheads="1"/>
          </p:cNvSpPr>
          <p:nvPr/>
        </p:nvSpPr>
        <p:spPr bwMode="auto">
          <a:xfrm>
            <a:off x="2549525" y="3900487"/>
            <a:ext cx="6350" cy="500063"/>
          </a:xfrm>
          <a:prstGeom prst="rect">
            <a:avLst/>
          </a:prstGeom>
          <a:solidFill>
            <a:srgbClr val="B2D9B2"/>
          </a:solidFill>
          <a:ln w="9525">
            <a:noFill/>
            <a:miter lim="800000"/>
            <a:headEnd/>
            <a:tailEnd/>
          </a:ln>
        </p:spPr>
        <p:txBody>
          <a:bodyPr/>
          <a:lstStyle/>
          <a:p>
            <a:endParaRPr lang="en-US" dirty="0"/>
          </a:p>
        </p:txBody>
      </p:sp>
      <p:sp>
        <p:nvSpPr>
          <p:cNvPr id="85092" name="Rectangle 8742"/>
          <p:cNvSpPr>
            <a:spLocks noChangeArrowheads="1"/>
          </p:cNvSpPr>
          <p:nvPr/>
        </p:nvSpPr>
        <p:spPr bwMode="auto">
          <a:xfrm>
            <a:off x="2555875" y="3900487"/>
            <a:ext cx="6350" cy="500063"/>
          </a:xfrm>
          <a:prstGeom prst="rect">
            <a:avLst/>
          </a:prstGeom>
          <a:solidFill>
            <a:srgbClr val="AFD7AF"/>
          </a:solidFill>
          <a:ln w="9525">
            <a:noFill/>
            <a:miter lim="800000"/>
            <a:headEnd/>
            <a:tailEnd/>
          </a:ln>
        </p:spPr>
        <p:txBody>
          <a:bodyPr/>
          <a:lstStyle/>
          <a:p>
            <a:endParaRPr lang="en-US" dirty="0"/>
          </a:p>
        </p:txBody>
      </p:sp>
      <p:sp>
        <p:nvSpPr>
          <p:cNvPr id="85093" name="Rectangle 8743"/>
          <p:cNvSpPr>
            <a:spLocks noChangeArrowheads="1"/>
          </p:cNvSpPr>
          <p:nvPr/>
        </p:nvSpPr>
        <p:spPr bwMode="auto">
          <a:xfrm>
            <a:off x="2562225" y="3900487"/>
            <a:ext cx="6350" cy="500063"/>
          </a:xfrm>
          <a:prstGeom prst="rect">
            <a:avLst/>
          </a:prstGeom>
          <a:solidFill>
            <a:srgbClr val="ACD5AC"/>
          </a:solidFill>
          <a:ln w="9525">
            <a:noFill/>
            <a:miter lim="800000"/>
            <a:headEnd/>
            <a:tailEnd/>
          </a:ln>
        </p:spPr>
        <p:txBody>
          <a:bodyPr/>
          <a:lstStyle/>
          <a:p>
            <a:endParaRPr lang="en-US" dirty="0"/>
          </a:p>
        </p:txBody>
      </p:sp>
      <p:sp>
        <p:nvSpPr>
          <p:cNvPr id="85094" name="Rectangle 8744"/>
          <p:cNvSpPr>
            <a:spLocks noChangeArrowheads="1"/>
          </p:cNvSpPr>
          <p:nvPr/>
        </p:nvSpPr>
        <p:spPr bwMode="auto">
          <a:xfrm>
            <a:off x="2568575" y="3900487"/>
            <a:ext cx="6350" cy="500063"/>
          </a:xfrm>
          <a:prstGeom prst="rect">
            <a:avLst/>
          </a:prstGeom>
          <a:solidFill>
            <a:srgbClr val="A9D4A9"/>
          </a:solidFill>
          <a:ln w="9525">
            <a:noFill/>
            <a:miter lim="800000"/>
            <a:headEnd/>
            <a:tailEnd/>
          </a:ln>
        </p:spPr>
        <p:txBody>
          <a:bodyPr/>
          <a:lstStyle/>
          <a:p>
            <a:endParaRPr lang="en-US" dirty="0"/>
          </a:p>
        </p:txBody>
      </p:sp>
      <p:sp>
        <p:nvSpPr>
          <p:cNvPr id="85095" name="Rectangle 8745"/>
          <p:cNvSpPr>
            <a:spLocks noChangeArrowheads="1"/>
          </p:cNvSpPr>
          <p:nvPr/>
        </p:nvSpPr>
        <p:spPr bwMode="auto">
          <a:xfrm>
            <a:off x="2574925" y="3900487"/>
            <a:ext cx="6350" cy="500063"/>
          </a:xfrm>
          <a:prstGeom prst="rect">
            <a:avLst/>
          </a:prstGeom>
          <a:solidFill>
            <a:srgbClr val="A6D2A6"/>
          </a:solidFill>
          <a:ln w="9525">
            <a:noFill/>
            <a:miter lim="800000"/>
            <a:headEnd/>
            <a:tailEnd/>
          </a:ln>
        </p:spPr>
        <p:txBody>
          <a:bodyPr/>
          <a:lstStyle/>
          <a:p>
            <a:endParaRPr lang="en-US" dirty="0"/>
          </a:p>
        </p:txBody>
      </p:sp>
      <p:sp>
        <p:nvSpPr>
          <p:cNvPr id="85096" name="Rectangle 8746"/>
          <p:cNvSpPr>
            <a:spLocks noChangeArrowheads="1"/>
          </p:cNvSpPr>
          <p:nvPr/>
        </p:nvSpPr>
        <p:spPr bwMode="auto">
          <a:xfrm>
            <a:off x="2581275" y="3900487"/>
            <a:ext cx="6350" cy="500063"/>
          </a:xfrm>
          <a:prstGeom prst="rect">
            <a:avLst/>
          </a:prstGeom>
          <a:solidFill>
            <a:srgbClr val="A2D1A2"/>
          </a:solidFill>
          <a:ln w="9525">
            <a:noFill/>
            <a:miter lim="800000"/>
            <a:headEnd/>
            <a:tailEnd/>
          </a:ln>
        </p:spPr>
        <p:txBody>
          <a:bodyPr/>
          <a:lstStyle/>
          <a:p>
            <a:endParaRPr lang="en-US" dirty="0"/>
          </a:p>
        </p:txBody>
      </p:sp>
      <p:sp>
        <p:nvSpPr>
          <p:cNvPr id="85097" name="Rectangle 8747"/>
          <p:cNvSpPr>
            <a:spLocks noChangeArrowheads="1"/>
          </p:cNvSpPr>
          <p:nvPr/>
        </p:nvSpPr>
        <p:spPr bwMode="auto">
          <a:xfrm>
            <a:off x="2587625" y="3900487"/>
            <a:ext cx="6350" cy="500063"/>
          </a:xfrm>
          <a:prstGeom prst="rect">
            <a:avLst/>
          </a:prstGeom>
          <a:solidFill>
            <a:srgbClr val="9FCF9F"/>
          </a:solidFill>
          <a:ln w="9525">
            <a:noFill/>
            <a:miter lim="800000"/>
            <a:headEnd/>
            <a:tailEnd/>
          </a:ln>
        </p:spPr>
        <p:txBody>
          <a:bodyPr/>
          <a:lstStyle/>
          <a:p>
            <a:endParaRPr lang="en-US" dirty="0"/>
          </a:p>
        </p:txBody>
      </p:sp>
      <p:sp>
        <p:nvSpPr>
          <p:cNvPr id="85098" name="Rectangle 8748"/>
          <p:cNvSpPr>
            <a:spLocks noChangeArrowheads="1"/>
          </p:cNvSpPr>
          <p:nvPr/>
        </p:nvSpPr>
        <p:spPr bwMode="auto">
          <a:xfrm>
            <a:off x="2593975" y="3900487"/>
            <a:ext cx="6350" cy="500063"/>
          </a:xfrm>
          <a:prstGeom prst="rect">
            <a:avLst/>
          </a:prstGeom>
          <a:solidFill>
            <a:srgbClr val="9CCE9C"/>
          </a:solidFill>
          <a:ln w="9525">
            <a:noFill/>
            <a:miter lim="800000"/>
            <a:headEnd/>
            <a:tailEnd/>
          </a:ln>
        </p:spPr>
        <p:txBody>
          <a:bodyPr/>
          <a:lstStyle/>
          <a:p>
            <a:endParaRPr lang="en-US" dirty="0"/>
          </a:p>
        </p:txBody>
      </p:sp>
      <p:sp>
        <p:nvSpPr>
          <p:cNvPr id="85099" name="Rectangle 8749"/>
          <p:cNvSpPr>
            <a:spLocks noChangeArrowheads="1"/>
          </p:cNvSpPr>
          <p:nvPr/>
        </p:nvSpPr>
        <p:spPr bwMode="auto">
          <a:xfrm>
            <a:off x="2600325" y="3900487"/>
            <a:ext cx="6350" cy="500063"/>
          </a:xfrm>
          <a:prstGeom prst="rect">
            <a:avLst/>
          </a:prstGeom>
          <a:solidFill>
            <a:srgbClr val="99CC99"/>
          </a:solidFill>
          <a:ln w="9525">
            <a:noFill/>
            <a:miter lim="800000"/>
            <a:headEnd/>
            <a:tailEnd/>
          </a:ln>
        </p:spPr>
        <p:txBody>
          <a:bodyPr/>
          <a:lstStyle/>
          <a:p>
            <a:endParaRPr lang="en-US" dirty="0"/>
          </a:p>
        </p:txBody>
      </p:sp>
      <p:sp>
        <p:nvSpPr>
          <p:cNvPr id="85100" name="Rectangle 8750"/>
          <p:cNvSpPr>
            <a:spLocks noChangeArrowheads="1"/>
          </p:cNvSpPr>
          <p:nvPr/>
        </p:nvSpPr>
        <p:spPr bwMode="auto">
          <a:xfrm>
            <a:off x="2606675" y="3900487"/>
            <a:ext cx="6350" cy="500063"/>
          </a:xfrm>
          <a:prstGeom prst="rect">
            <a:avLst/>
          </a:prstGeom>
          <a:solidFill>
            <a:srgbClr val="96CA96"/>
          </a:solidFill>
          <a:ln w="9525">
            <a:noFill/>
            <a:miter lim="800000"/>
            <a:headEnd/>
            <a:tailEnd/>
          </a:ln>
        </p:spPr>
        <p:txBody>
          <a:bodyPr/>
          <a:lstStyle/>
          <a:p>
            <a:endParaRPr lang="en-US" dirty="0"/>
          </a:p>
        </p:txBody>
      </p:sp>
      <p:sp>
        <p:nvSpPr>
          <p:cNvPr id="85101" name="Rectangle 8751"/>
          <p:cNvSpPr>
            <a:spLocks noChangeArrowheads="1"/>
          </p:cNvSpPr>
          <p:nvPr/>
        </p:nvSpPr>
        <p:spPr bwMode="auto">
          <a:xfrm>
            <a:off x="2613025" y="3900487"/>
            <a:ext cx="6350" cy="500063"/>
          </a:xfrm>
          <a:prstGeom prst="rect">
            <a:avLst/>
          </a:prstGeom>
          <a:solidFill>
            <a:srgbClr val="93C993"/>
          </a:solidFill>
          <a:ln w="9525">
            <a:noFill/>
            <a:miter lim="800000"/>
            <a:headEnd/>
            <a:tailEnd/>
          </a:ln>
        </p:spPr>
        <p:txBody>
          <a:bodyPr/>
          <a:lstStyle/>
          <a:p>
            <a:endParaRPr lang="en-US" dirty="0"/>
          </a:p>
        </p:txBody>
      </p:sp>
      <p:sp>
        <p:nvSpPr>
          <p:cNvPr id="85102" name="Rectangle 8752"/>
          <p:cNvSpPr>
            <a:spLocks noChangeArrowheads="1"/>
          </p:cNvSpPr>
          <p:nvPr/>
        </p:nvSpPr>
        <p:spPr bwMode="auto">
          <a:xfrm>
            <a:off x="2619375" y="3900487"/>
            <a:ext cx="6350" cy="500063"/>
          </a:xfrm>
          <a:prstGeom prst="rect">
            <a:avLst/>
          </a:prstGeom>
          <a:solidFill>
            <a:srgbClr val="90C790"/>
          </a:solidFill>
          <a:ln w="9525">
            <a:noFill/>
            <a:miter lim="800000"/>
            <a:headEnd/>
            <a:tailEnd/>
          </a:ln>
        </p:spPr>
        <p:txBody>
          <a:bodyPr/>
          <a:lstStyle/>
          <a:p>
            <a:endParaRPr lang="en-US" dirty="0"/>
          </a:p>
        </p:txBody>
      </p:sp>
      <p:sp>
        <p:nvSpPr>
          <p:cNvPr id="85103" name="Rectangle 8753"/>
          <p:cNvSpPr>
            <a:spLocks noChangeArrowheads="1"/>
          </p:cNvSpPr>
          <p:nvPr/>
        </p:nvSpPr>
        <p:spPr bwMode="auto">
          <a:xfrm>
            <a:off x="2625725" y="3900487"/>
            <a:ext cx="6350" cy="500063"/>
          </a:xfrm>
          <a:prstGeom prst="rect">
            <a:avLst/>
          </a:prstGeom>
          <a:solidFill>
            <a:srgbClr val="8DC68D"/>
          </a:solidFill>
          <a:ln w="9525">
            <a:noFill/>
            <a:miter lim="800000"/>
            <a:headEnd/>
            <a:tailEnd/>
          </a:ln>
        </p:spPr>
        <p:txBody>
          <a:bodyPr/>
          <a:lstStyle/>
          <a:p>
            <a:endParaRPr lang="en-US" dirty="0"/>
          </a:p>
        </p:txBody>
      </p:sp>
      <p:sp>
        <p:nvSpPr>
          <p:cNvPr id="85104" name="Rectangle 8754"/>
          <p:cNvSpPr>
            <a:spLocks noChangeArrowheads="1"/>
          </p:cNvSpPr>
          <p:nvPr/>
        </p:nvSpPr>
        <p:spPr bwMode="auto">
          <a:xfrm>
            <a:off x="2632075" y="3900487"/>
            <a:ext cx="4763" cy="500063"/>
          </a:xfrm>
          <a:prstGeom prst="rect">
            <a:avLst/>
          </a:prstGeom>
          <a:solidFill>
            <a:srgbClr val="8AC48A"/>
          </a:solidFill>
          <a:ln w="9525">
            <a:noFill/>
            <a:miter lim="800000"/>
            <a:headEnd/>
            <a:tailEnd/>
          </a:ln>
        </p:spPr>
        <p:txBody>
          <a:bodyPr/>
          <a:lstStyle/>
          <a:p>
            <a:endParaRPr lang="en-US" dirty="0"/>
          </a:p>
        </p:txBody>
      </p:sp>
      <p:sp>
        <p:nvSpPr>
          <p:cNvPr id="85105" name="Rectangle 8755"/>
          <p:cNvSpPr>
            <a:spLocks noChangeArrowheads="1"/>
          </p:cNvSpPr>
          <p:nvPr/>
        </p:nvSpPr>
        <p:spPr bwMode="auto">
          <a:xfrm>
            <a:off x="2636838" y="3900487"/>
            <a:ext cx="7937" cy="500063"/>
          </a:xfrm>
          <a:prstGeom prst="rect">
            <a:avLst/>
          </a:prstGeom>
          <a:solidFill>
            <a:srgbClr val="87C387"/>
          </a:solidFill>
          <a:ln w="9525">
            <a:noFill/>
            <a:miter lim="800000"/>
            <a:headEnd/>
            <a:tailEnd/>
          </a:ln>
        </p:spPr>
        <p:txBody>
          <a:bodyPr/>
          <a:lstStyle/>
          <a:p>
            <a:endParaRPr lang="en-US" dirty="0"/>
          </a:p>
        </p:txBody>
      </p:sp>
      <p:sp>
        <p:nvSpPr>
          <p:cNvPr id="85106" name="Rectangle 8756"/>
          <p:cNvSpPr>
            <a:spLocks noChangeArrowheads="1"/>
          </p:cNvSpPr>
          <p:nvPr/>
        </p:nvSpPr>
        <p:spPr bwMode="auto">
          <a:xfrm>
            <a:off x="2644775" y="3900487"/>
            <a:ext cx="4763" cy="500063"/>
          </a:xfrm>
          <a:prstGeom prst="rect">
            <a:avLst/>
          </a:prstGeom>
          <a:solidFill>
            <a:srgbClr val="84C184"/>
          </a:solidFill>
          <a:ln w="9525">
            <a:noFill/>
            <a:miter lim="800000"/>
            <a:headEnd/>
            <a:tailEnd/>
          </a:ln>
        </p:spPr>
        <p:txBody>
          <a:bodyPr/>
          <a:lstStyle/>
          <a:p>
            <a:endParaRPr lang="en-US" dirty="0"/>
          </a:p>
        </p:txBody>
      </p:sp>
      <p:grpSp>
        <p:nvGrpSpPr>
          <p:cNvPr id="2" name="Group 8757"/>
          <p:cNvGrpSpPr>
            <a:grpSpLocks/>
          </p:cNvGrpSpPr>
          <p:nvPr/>
        </p:nvGrpSpPr>
        <p:grpSpPr bwMode="auto">
          <a:xfrm>
            <a:off x="1805212" y="3828076"/>
            <a:ext cx="921787" cy="1491271"/>
            <a:chOff x="6280" y="2887"/>
            <a:chExt cx="1368" cy="1830"/>
          </a:xfrm>
          <a:solidFill>
            <a:srgbClr val="92D050"/>
          </a:solidFill>
        </p:grpSpPr>
        <p:sp>
          <p:nvSpPr>
            <p:cNvPr id="5277" name="Rectangle 8758"/>
            <p:cNvSpPr>
              <a:spLocks noChangeArrowheads="1"/>
            </p:cNvSpPr>
            <p:nvPr/>
          </p:nvSpPr>
          <p:spPr bwMode="auto">
            <a:xfrm>
              <a:off x="7357"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278" name="Rectangle 8759"/>
            <p:cNvSpPr>
              <a:spLocks noChangeArrowheads="1"/>
            </p:cNvSpPr>
            <p:nvPr/>
          </p:nvSpPr>
          <p:spPr bwMode="auto">
            <a:xfrm>
              <a:off x="7366" y="2976"/>
              <a:ext cx="10"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279" name="Rectangle 8760"/>
            <p:cNvSpPr>
              <a:spLocks noChangeArrowheads="1"/>
            </p:cNvSpPr>
            <p:nvPr/>
          </p:nvSpPr>
          <p:spPr bwMode="auto">
            <a:xfrm>
              <a:off x="7376"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280" name="Rectangle 8761"/>
            <p:cNvSpPr>
              <a:spLocks noChangeArrowheads="1"/>
            </p:cNvSpPr>
            <p:nvPr/>
          </p:nvSpPr>
          <p:spPr bwMode="auto">
            <a:xfrm>
              <a:off x="7385"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281" name="Rectangle 8762"/>
            <p:cNvSpPr>
              <a:spLocks noChangeArrowheads="1"/>
            </p:cNvSpPr>
            <p:nvPr/>
          </p:nvSpPr>
          <p:spPr bwMode="auto">
            <a:xfrm>
              <a:off x="7394"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282" name="Rectangle 8763"/>
            <p:cNvSpPr>
              <a:spLocks noChangeArrowheads="1"/>
            </p:cNvSpPr>
            <p:nvPr/>
          </p:nvSpPr>
          <p:spPr bwMode="auto">
            <a:xfrm>
              <a:off x="7403" y="2976"/>
              <a:ext cx="10"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283" name="Rectangle 8764"/>
            <p:cNvSpPr>
              <a:spLocks noChangeArrowheads="1"/>
            </p:cNvSpPr>
            <p:nvPr/>
          </p:nvSpPr>
          <p:spPr bwMode="auto">
            <a:xfrm>
              <a:off x="7413"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284" name="Rectangle 8765"/>
            <p:cNvSpPr>
              <a:spLocks noChangeArrowheads="1"/>
            </p:cNvSpPr>
            <p:nvPr/>
          </p:nvSpPr>
          <p:spPr bwMode="auto">
            <a:xfrm>
              <a:off x="7422"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285" name="Rectangle 8766"/>
            <p:cNvSpPr>
              <a:spLocks noChangeArrowheads="1"/>
            </p:cNvSpPr>
            <p:nvPr/>
          </p:nvSpPr>
          <p:spPr bwMode="auto">
            <a:xfrm>
              <a:off x="7431" y="2976"/>
              <a:ext cx="10"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286" name="Rectangle 8767"/>
            <p:cNvSpPr>
              <a:spLocks noChangeArrowheads="1"/>
            </p:cNvSpPr>
            <p:nvPr/>
          </p:nvSpPr>
          <p:spPr bwMode="auto">
            <a:xfrm>
              <a:off x="7441"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287" name="Rectangle 8768"/>
            <p:cNvSpPr>
              <a:spLocks noChangeArrowheads="1"/>
            </p:cNvSpPr>
            <p:nvPr/>
          </p:nvSpPr>
          <p:spPr bwMode="auto">
            <a:xfrm>
              <a:off x="7450"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288" name="Rectangle 8769"/>
            <p:cNvSpPr>
              <a:spLocks noChangeArrowheads="1"/>
            </p:cNvSpPr>
            <p:nvPr/>
          </p:nvSpPr>
          <p:spPr bwMode="auto">
            <a:xfrm>
              <a:off x="7459" y="2976"/>
              <a:ext cx="10"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289" name="Rectangle 8770"/>
            <p:cNvSpPr>
              <a:spLocks noChangeArrowheads="1"/>
            </p:cNvSpPr>
            <p:nvPr/>
          </p:nvSpPr>
          <p:spPr bwMode="auto">
            <a:xfrm>
              <a:off x="7469"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290" name="Rectangle 8771"/>
            <p:cNvSpPr>
              <a:spLocks noChangeArrowheads="1"/>
            </p:cNvSpPr>
            <p:nvPr/>
          </p:nvSpPr>
          <p:spPr bwMode="auto">
            <a:xfrm>
              <a:off x="7478"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291" name="Rectangle 8772"/>
            <p:cNvSpPr>
              <a:spLocks noChangeArrowheads="1"/>
            </p:cNvSpPr>
            <p:nvPr/>
          </p:nvSpPr>
          <p:spPr bwMode="auto">
            <a:xfrm>
              <a:off x="7487"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292" name="Rectangle 8773"/>
            <p:cNvSpPr>
              <a:spLocks noChangeArrowheads="1"/>
            </p:cNvSpPr>
            <p:nvPr/>
          </p:nvSpPr>
          <p:spPr bwMode="auto">
            <a:xfrm>
              <a:off x="7496" y="2976"/>
              <a:ext cx="10"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293" name="Rectangle 8774"/>
            <p:cNvSpPr>
              <a:spLocks noChangeArrowheads="1"/>
            </p:cNvSpPr>
            <p:nvPr/>
          </p:nvSpPr>
          <p:spPr bwMode="auto">
            <a:xfrm>
              <a:off x="7506"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294" name="Rectangle 8775"/>
            <p:cNvSpPr>
              <a:spLocks noChangeArrowheads="1"/>
            </p:cNvSpPr>
            <p:nvPr/>
          </p:nvSpPr>
          <p:spPr bwMode="auto">
            <a:xfrm>
              <a:off x="7515"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295" name="Rectangle 8776"/>
            <p:cNvSpPr>
              <a:spLocks noChangeArrowheads="1"/>
            </p:cNvSpPr>
            <p:nvPr/>
          </p:nvSpPr>
          <p:spPr bwMode="auto">
            <a:xfrm>
              <a:off x="7524" y="2976"/>
              <a:ext cx="10"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296" name="Rectangle 8777"/>
            <p:cNvSpPr>
              <a:spLocks noChangeArrowheads="1"/>
            </p:cNvSpPr>
            <p:nvPr/>
          </p:nvSpPr>
          <p:spPr bwMode="auto">
            <a:xfrm>
              <a:off x="7534"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297" name="Rectangle 8778"/>
            <p:cNvSpPr>
              <a:spLocks noChangeArrowheads="1"/>
            </p:cNvSpPr>
            <p:nvPr/>
          </p:nvSpPr>
          <p:spPr bwMode="auto">
            <a:xfrm>
              <a:off x="7543"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298" name="Rectangle 8779"/>
            <p:cNvSpPr>
              <a:spLocks noChangeArrowheads="1"/>
            </p:cNvSpPr>
            <p:nvPr/>
          </p:nvSpPr>
          <p:spPr bwMode="auto">
            <a:xfrm>
              <a:off x="7552" y="2976"/>
              <a:ext cx="10"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299" name="Rectangle 8780"/>
            <p:cNvSpPr>
              <a:spLocks noChangeArrowheads="1"/>
            </p:cNvSpPr>
            <p:nvPr/>
          </p:nvSpPr>
          <p:spPr bwMode="auto">
            <a:xfrm>
              <a:off x="7562"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00" name="Rectangle 8781"/>
            <p:cNvSpPr>
              <a:spLocks noChangeArrowheads="1"/>
            </p:cNvSpPr>
            <p:nvPr/>
          </p:nvSpPr>
          <p:spPr bwMode="auto">
            <a:xfrm>
              <a:off x="7571"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01" name="Rectangle 8782"/>
            <p:cNvSpPr>
              <a:spLocks noChangeArrowheads="1"/>
            </p:cNvSpPr>
            <p:nvPr/>
          </p:nvSpPr>
          <p:spPr bwMode="auto">
            <a:xfrm>
              <a:off x="7580"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02" name="Rectangle 8783"/>
            <p:cNvSpPr>
              <a:spLocks noChangeArrowheads="1"/>
            </p:cNvSpPr>
            <p:nvPr/>
          </p:nvSpPr>
          <p:spPr bwMode="auto">
            <a:xfrm>
              <a:off x="6371" y="2993"/>
              <a:ext cx="1209" cy="593"/>
            </a:xfrm>
            <a:prstGeom prst="rect">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5303" name="Freeform 8784"/>
            <p:cNvSpPr>
              <a:spLocks/>
            </p:cNvSpPr>
            <p:nvPr/>
          </p:nvSpPr>
          <p:spPr bwMode="auto">
            <a:xfrm>
              <a:off x="6311" y="2887"/>
              <a:ext cx="1337" cy="100"/>
            </a:xfrm>
            <a:custGeom>
              <a:avLst/>
              <a:gdLst/>
              <a:ahLst/>
              <a:cxnLst>
                <a:cxn ang="0">
                  <a:pos x="0" y="0"/>
                </a:cxn>
                <a:cxn ang="0">
                  <a:pos x="78" y="100"/>
                </a:cxn>
                <a:cxn ang="0">
                  <a:pos x="1260" y="100"/>
                </a:cxn>
                <a:cxn ang="0">
                  <a:pos x="1337" y="0"/>
                </a:cxn>
                <a:cxn ang="0">
                  <a:pos x="0" y="0"/>
                </a:cxn>
              </a:cxnLst>
              <a:rect l="0" t="0" r="r" b="b"/>
              <a:pathLst>
                <a:path w="1337" h="100">
                  <a:moveTo>
                    <a:pt x="0" y="0"/>
                  </a:moveTo>
                  <a:lnTo>
                    <a:pt x="78" y="100"/>
                  </a:lnTo>
                  <a:lnTo>
                    <a:pt x="1260" y="100"/>
                  </a:lnTo>
                  <a:lnTo>
                    <a:pt x="1337" y="0"/>
                  </a:lnTo>
                  <a:lnTo>
                    <a:pt x="0" y="0"/>
                  </a:lnTo>
                  <a:close/>
                </a:path>
              </a:pathLst>
            </a:custGeom>
            <a:grpFill/>
            <a:ln w="9525">
              <a:noFill/>
              <a:round/>
              <a:headEnd/>
              <a:tailEnd/>
            </a:ln>
          </p:spPr>
          <p:txBody>
            <a:bodyPr/>
            <a:lstStyle/>
            <a:p>
              <a:pPr>
                <a:defRPr/>
              </a:pPr>
              <a:endParaRPr lang="en-US" dirty="0">
                <a:latin typeface="Arial" pitchFamily="34" charset="0"/>
              </a:endParaRPr>
            </a:p>
          </p:txBody>
        </p:sp>
        <p:sp>
          <p:nvSpPr>
            <p:cNvPr id="5304" name="Freeform 8785"/>
            <p:cNvSpPr>
              <a:spLocks/>
            </p:cNvSpPr>
            <p:nvPr/>
          </p:nvSpPr>
          <p:spPr bwMode="auto">
            <a:xfrm>
              <a:off x="6311" y="2887"/>
              <a:ext cx="1337" cy="100"/>
            </a:xfrm>
            <a:custGeom>
              <a:avLst/>
              <a:gdLst/>
              <a:ahLst/>
              <a:cxnLst>
                <a:cxn ang="0">
                  <a:pos x="0" y="0"/>
                </a:cxn>
                <a:cxn ang="0">
                  <a:pos x="78" y="100"/>
                </a:cxn>
                <a:cxn ang="0">
                  <a:pos x="1260" y="100"/>
                </a:cxn>
                <a:cxn ang="0">
                  <a:pos x="1337" y="0"/>
                </a:cxn>
                <a:cxn ang="0">
                  <a:pos x="0" y="0"/>
                </a:cxn>
              </a:cxnLst>
              <a:rect l="0" t="0" r="r" b="b"/>
              <a:pathLst>
                <a:path w="1337" h="100">
                  <a:moveTo>
                    <a:pt x="0" y="0"/>
                  </a:moveTo>
                  <a:lnTo>
                    <a:pt x="78" y="100"/>
                  </a:lnTo>
                  <a:lnTo>
                    <a:pt x="1260" y="100"/>
                  </a:lnTo>
                  <a:lnTo>
                    <a:pt x="1337" y="0"/>
                  </a:lnTo>
                  <a:lnTo>
                    <a:pt x="0" y="0"/>
                  </a:lnTo>
                  <a:close/>
                </a:path>
              </a:pathLst>
            </a:custGeom>
            <a:grpFill/>
            <a:ln w="1" cap="rnd">
              <a:solidFill>
                <a:srgbClr val="006600"/>
              </a:solidFill>
              <a:prstDash val="solid"/>
              <a:round/>
              <a:headEnd/>
              <a:tailEnd/>
            </a:ln>
          </p:spPr>
          <p:txBody>
            <a:bodyPr/>
            <a:lstStyle/>
            <a:p>
              <a:pPr>
                <a:defRPr/>
              </a:pPr>
              <a:endParaRPr lang="en-US" dirty="0">
                <a:latin typeface="Arial" pitchFamily="34" charset="0"/>
              </a:endParaRPr>
            </a:p>
          </p:txBody>
        </p:sp>
        <p:sp>
          <p:nvSpPr>
            <p:cNvPr id="5305" name="Freeform 8786"/>
            <p:cNvSpPr>
              <a:spLocks/>
            </p:cNvSpPr>
            <p:nvPr/>
          </p:nvSpPr>
          <p:spPr bwMode="auto">
            <a:xfrm>
              <a:off x="6311" y="2887"/>
              <a:ext cx="78" cy="792"/>
            </a:xfrm>
            <a:custGeom>
              <a:avLst/>
              <a:gdLst/>
              <a:ahLst/>
              <a:cxnLst>
                <a:cxn ang="0">
                  <a:pos x="0" y="0"/>
                </a:cxn>
                <a:cxn ang="0">
                  <a:pos x="0" y="792"/>
                </a:cxn>
                <a:cxn ang="0">
                  <a:pos x="78" y="694"/>
                </a:cxn>
                <a:cxn ang="0">
                  <a:pos x="78" y="100"/>
                </a:cxn>
                <a:cxn ang="0">
                  <a:pos x="0" y="0"/>
                </a:cxn>
              </a:cxnLst>
              <a:rect l="0" t="0" r="r" b="b"/>
              <a:pathLst>
                <a:path w="78" h="792">
                  <a:moveTo>
                    <a:pt x="0" y="0"/>
                  </a:moveTo>
                  <a:lnTo>
                    <a:pt x="0" y="792"/>
                  </a:lnTo>
                  <a:lnTo>
                    <a:pt x="78" y="694"/>
                  </a:lnTo>
                  <a:lnTo>
                    <a:pt x="78" y="100"/>
                  </a:lnTo>
                  <a:lnTo>
                    <a:pt x="0" y="0"/>
                  </a:lnTo>
                  <a:close/>
                </a:path>
              </a:pathLst>
            </a:custGeom>
            <a:grpFill/>
            <a:ln w="9525">
              <a:noFill/>
              <a:round/>
              <a:headEnd/>
              <a:tailEnd/>
            </a:ln>
          </p:spPr>
          <p:txBody>
            <a:bodyPr/>
            <a:lstStyle/>
            <a:p>
              <a:pPr>
                <a:defRPr/>
              </a:pPr>
              <a:endParaRPr lang="en-US" dirty="0">
                <a:latin typeface="Arial" pitchFamily="34" charset="0"/>
              </a:endParaRPr>
            </a:p>
          </p:txBody>
        </p:sp>
        <p:sp>
          <p:nvSpPr>
            <p:cNvPr id="5306" name="Freeform 8787"/>
            <p:cNvSpPr>
              <a:spLocks/>
            </p:cNvSpPr>
            <p:nvPr/>
          </p:nvSpPr>
          <p:spPr bwMode="auto">
            <a:xfrm>
              <a:off x="6311" y="2887"/>
              <a:ext cx="78" cy="792"/>
            </a:xfrm>
            <a:custGeom>
              <a:avLst/>
              <a:gdLst/>
              <a:ahLst/>
              <a:cxnLst>
                <a:cxn ang="0">
                  <a:pos x="0" y="0"/>
                </a:cxn>
                <a:cxn ang="0">
                  <a:pos x="0" y="792"/>
                </a:cxn>
                <a:cxn ang="0">
                  <a:pos x="78" y="694"/>
                </a:cxn>
                <a:cxn ang="0">
                  <a:pos x="78" y="100"/>
                </a:cxn>
                <a:cxn ang="0">
                  <a:pos x="0" y="0"/>
                </a:cxn>
              </a:cxnLst>
              <a:rect l="0" t="0" r="r" b="b"/>
              <a:pathLst>
                <a:path w="78" h="792">
                  <a:moveTo>
                    <a:pt x="0" y="0"/>
                  </a:moveTo>
                  <a:lnTo>
                    <a:pt x="0" y="792"/>
                  </a:lnTo>
                  <a:lnTo>
                    <a:pt x="78" y="694"/>
                  </a:lnTo>
                  <a:lnTo>
                    <a:pt x="78" y="100"/>
                  </a:lnTo>
                  <a:lnTo>
                    <a:pt x="0" y="0"/>
                  </a:lnTo>
                  <a:close/>
                </a:path>
              </a:pathLst>
            </a:custGeom>
            <a:grpFill/>
            <a:ln w="1" cap="rnd">
              <a:solidFill>
                <a:srgbClr val="006600"/>
              </a:solidFill>
              <a:prstDash val="solid"/>
              <a:round/>
              <a:headEnd/>
              <a:tailEnd/>
            </a:ln>
          </p:spPr>
          <p:txBody>
            <a:bodyPr/>
            <a:lstStyle/>
            <a:p>
              <a:pPr>
                <a:defRPr/>
              </a:pPr>
              <a:endParaRPr lang="en-US" dirty="0">
                <a:latin typeface="Arial" pitchFamily="34" charset="0"/>
              </a:endParaRPr>
            </a:p>
          </p:txBody>
        </p:sp>
        <p:sp>
          <p:nvSpPr>
            <p:cNvPr id="5307" name="Freeform 8788"/>
            <p:cNvSpPr>
              <a:spLocks/>
            </p:cNvSpPr>
            <p:nvPr/>
          </p:nvSpPr>
          <p:spPr bwMode="auto">
            <a:xfrm>
              <a:off x="6311" y="3581"/>
              <a:ext cx="1337" cy="98"/>
            </a:xfrm>
            <a:custGeom>
              <a:avLst/>
              <a:gdLst/>
              <a:ahLst/>
              <a:cxnLst>
                <a:cxn ang="0">
                  <a:pos x="0" y="98"/>
                </a:cxn>
                <a:cxn ang="0">
                  <a:pos x="1337" y="98"/>
                </a:cxn>
                <a:cxn ang="0">
                  <a:pos x="1260" y="0"/>
                </a:cxn>
                <a:cxn ang="0">
                  <a:pos x="78" y="0"/>
                </a:cxn>
                <a:cxn ang="0">
                  <a:pos x="0" y="98"/>
                </a:cxn>
              </a:cxnLst>
              <a:rect l="0" t="0" r="r" b="b"/>
              <a:pathLst>
                <a:path w="1337" h="98">
                  <a:moveTo>
                    <a:pt x="0" y="98"/>
                  </a:moveTo>
                  <a:lnTo>
                    <a:pt x="1337" y="98"/>
                  </a:lnTo>
                  <a:lnTo>
                    <a:pt x="1260" y="0"/>
                  </a:lnTo>
                  <a:lnTo>
                    <a:pt x="78" y="0"/>
                  </a:lnTo>
                  <a:lnTo>
                    <a:pt x="0" y="98"/>
                  </a:lnTo>
                  <a:close/>
                </a:path>
              </a:pathLst>
            </a:custGeom>
            <a:grpFill/>
            <a:ln w="9525">
              <a:noFill/>
              <a:round/>
              <a:headEnd/>
              <a:tailEnd/>
            </a:ln>
          </p:spPr>
          <p:txBody>
            <a:bodyPr/>
            <a:lstStyle/>
            <a:p>
              <a:pPr>
                <a:defRPr/>
              </a:pPr>
              <a:endParaRPr lang="en-US" dirty="0">
                <a:latin typeface="Arial" pitchFamily="34" charset="0"/>
              </a:endParaRPr>
            </a:p>
          </p:txBody>
        </p:sp>
        <p:sp>
          <p:nvSpPr>
            <p:cNvPr id="5308" name="Freeform 8789"/>
            <p:cNvSpPr>
              <a:spLocks/>
            </p:cNvSpPr>
            <p:nvPr/>
          </p:nvSpPr>
          <p:spPr bwMode="auto">
            <a:xfrm>
              <a:off x="6311" y="3581"/>
              <a:ext cx="1337" cy="98"/>
            </a:xfrm>
            <a:custGeom>
              <a:avLst/>
              <a:gdLst/>
              <a:ahLst/>
              <a:cxnLst>
                <a:cxn ang="0">
                  <a:pos x="0" y="98"/>
                </a:cxn>
                <a:cxn ang="0">
                  <a:pos x="1337" y="98"/>
                </a:cxn>
                <a:cxn ang="0">
                  <a:pos x="1260" y="0"/>
                </a:cxn>
                <a:cxn ang="0">
                  <a:pos x="78" y="0"/>
                </a:cxn>
                <a:cxn ang="0">
                  <a:pos x="0" y="98"/>
                </a:cxn>
              </a:cxnLst>
              <a:rect l="0" t="0" r="r" b="b"/>
              <a:pathLst>
                <a:path w="1337" h="98">
                  <a:moveTo>
                    <a:pt x="0" y="98"/>
                  </a:moveTo>
                  <a:lnTo>
                    <a:pt x="1337" y="98"/>
                  </a:lnTo>
                  <a:lnTo>
                    <a:pt x="1260" y="0"/>
                  </a:lnTo>
                  <a:lnTo>
                    <a:pt x="78" y="0"/>
                  </a:lnTo>
                  <a:lnTo>
                    <a:pt x="0" y="98"/>
                  </a:lnTo>
                  <a:close/>
                </a:path>
              </a:pathLst>
            </a:custGeom>
            <a:grpFill/>
            <a:ln w="1" cap="rnd">
              <a:solidFill>
                <a:srgbClr val="006600"/>
              </a:solidFill>
              <a:prstDash val="solid"/>
              <a:round/>
              <a:headEnd/>
              <a:tailEnd/>
            </a:ln>
          </p:spPr>
          <p:txBody>
            <a:bodyPr/>
            <a:lstStyle/>
            <a:p>
              <a:pPr>
                <a:defRPr/>
              </a:pPr>
              <a:endParaRPr lang="en-US" dirty="0">
                <a:latin typeface="Arial" pitchFamily="34" charset="0"/>
              </a:endParaRPr>
            </a:p>
          </p:txBody>
        </p:sp>
        <p:sp>
          <p:nvSpPr>
            <p:cNvPr id="5309" name="Freeform 8790"/>
            <p:cNvSpPr>
              <a:spLocks/>
            </p:cNvSpPr>
            <p:nvPr/>
          </p:nvSpPr>
          <p:spPr bwMode="auto">
            <a:xfrm>
              <a:off x="7571" y="2887"/>
              <a:ext cx="77" cy="792"/>
            </a:xfrm>
            <a:custGeom>
              <a:avLst/>
              <a:gdLst/>
              <a:ahLst/>
              <a:cxnLst>
                <a:cxn ang="0">
                  <a:pos x="77" y="792"/>
                </a:cxn>
                <a:cxn ang="0">
                  <a:pos x="77" y="0"/>
                </a:cxn>
                <a:cxn ang="0">
                  <a:pos x="0" y="100"/>
                </a:cxn>
                <a:cxn ang="0">
                  <a:pos x="0" y="694"/>
                </a:cxn>
                <a:cxn ang="0">
                  <a:pos x="77" y="792"/>
                </a:cxn>
              </a:cxnLst>
              <a:rect l="0" t="0" r="r" b="b"/>
              <a:pathLst>
                <a:path w="77" h="792">
                  <a:moveTo>
                    <a:pt x="77" y="792"/>
                  </a:moveTo>
                  <a:lnTo>
                    <a:pt x="77" y="0"/>
                  </a:lnTo>
                  <a:lnTo>
                    <a:pt x="0" y="100"/>
                  </a:lnTo>
                  <a:lnTo>
                    <a:pt x="0" y="694"/>
                  </a:lnTo>
                  <a:lnTo>
                    <a:pt x="77" y="792"/>
                  </a:lnTo>
                  <a:close/>
                </a:path>
              </a:pathLst>
            </a:custGeom>
            <a:grpFill/>
            <a:ln w="9525">
              <a:noFill/>
              <a:round/>
              <a:headEnd/>
              <a:tailEnd/>
            </a:ln>
          </p:spPr>
          <p:txBody>
            <a:bodyPr/>
            <a:lstStyle/>
            <a:p>
              <a:pPr>
                <a:defRPr/>
              </a:pPr>
              <a:endParaRPr lang="en-US" dirty="0">
                <a:latin typeface="Arial" pitchFamily="34" charset="0"/>
              </a:endParaRPr>
            </a:p>
          </p:txBody>
        </p:sp>
        <p:sp>
          <p:nvSpPr>
            <p:cNvPr id="5310" name="Freeform 8791"/>
            <p:cNvSpPr>
              <a:spLocks/>
            </p:cNvSpPr>
            <p:nvPr/>
          </p:nvSpPr>
          <p:spPr bwMode="auto">
            <a:xfrm>
              <a:off x="7571" y="2887"/>
              <a:ext cx="77" cy="792"/>
            </a:xfrm>
            <a:custGeom>
              <a:avLst/>
              <a:gdLst/>
              <a:ahLst/>
              <a:cxnLst>
                <a:cxn ang="0">
                  <a:pos x="77" y="792"/>
                </a:cxn>
                <a:cxn ang="0">
                  <a:pos x="77" y="0"/>
                </a:cxn>
                <a:cxn ang="0">
                  <a:pos x="0" y="100"/>
                </a:cxn>
                <a:cxn ang="0">
                  <a:pos x="0" y="694"/>
                </a:cxn>
                <a:cxn ang="0">
                  <a:pos x="77" y="792"/>
                </a:cxn>
              </a:cxnLst>
              <a:rect l="0" t="0" r="r" b="b"/>
              <a:pathLst>
                <a:path w="77" h="792">
                  <a:moveTo>
                    <a:pt x="77" y="792"/>
                  </a:moveTo>
                  <a:lnTo>
                    <a:pt x="77" y="0"/>
                  </a:lnTo>
                  <a:lnTo>
                    <a:pt x="0" y="100"/>
                  </a:lnTo>
                  <a:lnTo>
                    <a:pt x="0" y="694"/>
                  </a:lnTo>
                  <a:lnTo>
                    <a:pt x="77" y="792"/>
                  </a:lnTo>
                  <a:close/>
                </a:path>
              </a:pathLst>
            </a:custGeom>
            <a:grpFill/>
            <a:ln w="1" cap="rnd">
              <a:solidFill>
                <a:srgbClr val="006600"/>
              </a:solidFill>
              <a:prstDash val="solid"/>
              <a:round/>
              <a:headEnd/>
              <a:tailEnd/>
            </a:ln>
          </p:spPr>
          <p:txBody>
            <a:bodyPr/>
            <a:lstStyle/>
            <a:p>
              <a:pPr>
                <a:defRPr/>
              </a:pPr>
              <a:endParaRPr lang="en-US" dirty="0">
                <a:latin typeface="Arial" pitchFamily="34" charset="0"/>
              </a:endParaRPr>
            </a:p>
          </p:txBody>
        </p:sp>
        <p:sp>
          <p:nvSpPr>
            <p:cNvPr id="5311" name="Rectangle 8792"/>
            <p:cNvSpPr>
              <a:spLocks noChangeArrowheads="1"/>
            </p:cNvSpPr>
            <p:nvPr/>
          </p:nvSpPr>
          <p:spPr bwMode="auto">
            <a:xfrm>
              <a:off x="6311" y="2887"/>
              <a:ext cx="1337" cy="792"/>
            </a:xfrm>
            <a:prstGeom prst="rect">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5312" name="Rectangle 8793"/>
            <p:cNvSpPr>
              <a:spLocks noChangeArrowheads="1"/>
            </p:cNvSpPr>
            <p:nvPr/>
          </p:nvSpPr>
          <p:spPr bwMode="auto">
            <a:xfrm>
              <a:off x="6389" y="2987"/>
              <a:ext cx="1182" cy="594"/>
            </a:xfrm>
            <a:prstGeom prst="rect">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5313" name="Line 8794"/>
            <p:cNvSpPr>
              <a:spLocks noChangeShapeType="1"/>
            </p:cNvSpPr>
            <p:nvPr/>
          </p:nvSpPr>
          <p:spPr bwMode="auto">
            <a:xfrm>
              <a:off x="6311" y="2887"/>
              <a:ext cx="78" cy="100"/>
            </a:xfrm>
            <a:prstGeom prst="line">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5314" name="Line 8795"/>
            <p:cNvSpPr>
              <a:spLocks noChangeShapeType="1"/>
            </p:cNvSpPr>
            <p:nvPr/>
          </p:nvSpPr>
          <p:spPr bwMode="auto">
            <a:xfrm flipV="1">
              <a:off x="6311" y="3581"/>
              <a:ext cx="78" cy="98"/>
            </a:xfrm>
            <a:prstGeom prst="line">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5315" name="Line 8796"/>
            <p:cNvSpPr>
              <a:spLocks noChangeShapeType="1"/>
            </p:cNvSpPr>
            <p:nvPr/>
          </p:nvSpPr>
          <p:spPr bwMode="auto">
            <a:xfrm flipH="1" flipV="1">
              <a:off x="7571" y="3581"/>
              <a:ext cx="77" cy="98"/>
            </a:xfrm>
            <a:prstGeom prst="line">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5316" name="Line 8797"/>
            <p:cNvSpPr>
              <a:spLocks noChangeShapeType="1"/>
            </p:cNvSpPr>
            <p:nvPr/>
          </p:nvSpPr>
          <p:spPr bwMode="auto">
            <a:xfrm flipH="1">
              <a:off x="7571" y="2887"/>
              <a:ext cx="77" cy="100"/>
            </a:xfrm>
            <a:prstGeom prst="line">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5317" name="Freeform 8798"/>
            <p:cNvSpPr>
              <a:spLocks/>
            </p:cNvSpPr>
            <p:nvPr/>
          </p:nvSpPr>
          <p:spPr bwMode="auto">
            <a:xfrm>
              <a:off x="6311" y="2887"/>
              <a:ext cx="1337" cy="100"/>
            </a:xfrm>
            <a:custGeom>
              <a:avLst/>
              <a:gdLst/>
              <a:ahLst/>
              <a:cxnLst>
                <a:cxn ang="0">
                  <a:pos x="0" y="0"/>
                </a:cxn>
                <a:cxn ang="0">
                  <a:pos x="78" y="100"/>
                </a:cxn>
                <a:cxn ang="0">
                  <a:pos x="1260" y="100"/>
                </a:cxn>
                <a:cxn ang="0">
                  <a:pos x="1337" y="0"/>
                </a:cxn>
                <a:cxn ang="0">
                  <a:pos x="0" y="0"/>
                </a:cxn>
              </a:cxnLst>
              <a:rect l="0" t="0" r="r" b="b"/>
              <a:pathLst>
                <a:path w="1337" h="100">
                  <a:moveTo>
                    <a:pt x="0" y="0"/>
                  </a:moveTo>
                  <a:lnTo>
                    <a:pt x="78" y="100"/>
                  </a:lnTo>
                  <a:lnTo>
                    <a:pt x="1260" y="100"/>
                  </a:lnTo>
                  <a:lnTo>
                    <a:pt x="1337" y="0"/>
                  </a:lnTo>
                  <a:lnTo>
                    <a:pt x="0" y="0"/>
                  </a:lnTo>
                  <a:close/>
                </a:path>
              </a:pathLst>
            </a:custGeom>
            <a:grpFill/>
            <a:ln w="9525">
              <a:noFill/>
              <a:round/>
              <a:headEnd/>
              <a:tailEnd/>
            </a:ln>
          </p:spPr>
          <p:txBody>
            <a:bodyPr/>
            <a:lstStyle/>
            <a:p>
              <a:pPr>
                <a:defRPr/>
              </a:pPr>
              <a:endParaRPr lang="en-US" dirty="0">
                <a:latin typeface="Arial" pitchFamily="34" charset="0"/>
              </a:endParaRPr>
            </a:p>
          </p:txBody>
        </p:sp>
        <p:sp>
          <p:nvSpPr>
            <p:cNvPr id="5318" name="Freeform 8799"/>
            <p:cNvSpPr>
              <a:spLocks/>
            </p:cNvSpPr>
            <p:nvPr/>
          </p:nvSpPr>
          <p:spPr bwMode="auto">
            <a:xfrm>
              <a:off x="6311" y="2887"/>
              <a:ext cx="1337" cy="100"/>
            </a:xfrm>
            <a:custGeom>
              <a:avLst/>
              <a:gdLst/>
              <a:ahLst/>
              <a:cxnLst>
                <a:cxn ang="0">
                  <a:pos x="0" y="0"/>
                </a:cxn>
                <a:cxn ang="0">
                  <a:pos x="78" y="100"/>
                </a:cxn>
                <a:cxn ang="0">
                  <a:pos x="1260" y="100"/>
                </a:cxn>
                <a:cxn ang="0">
                  <a:pos x="1337" y="0"/>
                </a:cxn>
                <a:cxn ang="0">
                  <a:pos x="0" y="0"/>
                </a:cxn>
              </a:cxnLst>
              <a:rect l="0" t="0" r="r" b="b"/>
              <a:pathLst>
                <a:path w="1337" h="100">
                  <a:moveTo>
                    <a:pt x="0" y="0"/>
                  </a:moveTo>
                  <a:lnTo>
                    <a:pt x="78" y="100"/>
                  </a:lnTo>
                  <a:lnTo>
                    <a:pt x="1260" y="100"/>
                  </a:lnTo>
                  <a:lnTo>
                    <a:pt x="1337" y="0"/>
                  </a:lnTo>
                  <a:lnTo>
                    <a:pt x="0" y="0"/>
                  </a:lnTo>
                  <a:close/>
                </a:path>
              </a:pathLst>
            </a:custGeom>
            <a:grpFill/>
            <a:ln w="1" cap="rnd">
              <a:solidFill>
                <a:srgbClr val="006600"/>
              </a:solidFill>
              <a:prstDash val="solid"/>
              <a:round/>
              <a:headEnd/>
              <a:tailEnd/>
            </a:ln>
          </p:spPr>
          <p:txBody>
            <a:bodyPr/>
            <a:lstStyle/>
            <a:p>
              <a:pPr>
                <a:defRPr/>
              </a:pPr>
              <a:endParaRPr lang="en-US" dirty="0">
                <a:latin typeface="Arial" pitchFamily="34" charset="0"/>
              </a:endParaRPr>
            </a:p>
          </p:txBody>
        </p:sp>
        <p:sp>
          <p:nvSpPr>
            <p:cNvPr id="5319" name="Freeform 8800"/>
            <p:cNvSpPr>
              <a:spLocks/>
            </p:cNvSpPr>
            <p:nvPr/>
          </p:nvSpPr>
          <p:spPr bwMode="auto">
            <a:xfrm>
              <a:off x="6311" y="2887"/>
              <a:ext cx="78" cy="792"/>
            </a:xfrm>
            <a:custGeom>
              <a:avLst/>
              <a:gdLst/>
              <a:ahLst/>
              <a:cxnLst>
                <a:cxn ang="0">
                  <a:pos x="0" y="0"/>
                </a:cxn>
                <a:cxn ang="0">
                  <a:pos x="0" y="792"/>
                </a:cxn>
                <a:cxn ang="0">
                  <a:pos x="78" y="694"/>
                </a:cxn>
                <a:cxn ang="0">
                  <a:pos x="78" y="100"/>
                </a:cxn>
                <a:cxn ang="0">
                  <a:pos x="0" y="0"/>
                </a:cxn>
              </a:cxnLst>
              <a:rect l="0" t="0" r="r" b="b"/>
              <a:pathLst>
                <a:path w="78" h="792">
                  <a:moveTo>
                    <a:pt x="0" y="0"/>
                  </a:moveTo>
                  <a:lnTo>
                    <a:pt x="0" y="792"/>
                  </a:lnTo>
                  <a:lnTo>
                    <a:pt x="78" y="694"/>
                  </a:lnTo>
                  <a:lnTo>
                    <a:pt x="78" y="100"/>
                  </a:lnTo>
                  <a:lnTo>
                    <a:pt x="0" y="0"/>
                  </a:lnTo>
                  <a:close/>
                </a:path>
              </a:pathLst>
            </a:custGeom>
            <a:grpFill/>
            <a:ln w="9525">
              <a:noFill/>
              <a:round/>
              <a:headEnd/>
              <a:tailEnd/>
            </a:ln>
          </p:spPr>
          <p:txBody>
            <a:bodyPr/>
            <a:lstStyle/>
            <a:p>
              <a:pPr>
                <a:defRPr/>
              </a:pPr>
              <a:endParaRPr lang="en-US" dirty="0">
                <a:latin typeface="Arial" pitchFamily="34" charset="0"/>
              </a:endParaRPr>
            </a:p>
          </p:txBody>
        </p:sp>
        <p:sp>
          <p:nvSpPr>
            <p:cNvPr id="5320" name="Freeform 8801"/>
            <p:cNvSpPr>
              <a:spLocks/>
            </p:cNvSpPr>
            <p:nvPr/>
          </p:nvSpPr>
          <p:spPr bwMode="auto">
            <a:xfrm>
              <a:off x="6311" y="2887"/>
              <a:ext cx="78" cy="792"/>
            </a:xfrm>
            <a:custGeom>
              <a:avLst/>
              <a:gdLst/>
              <a:ahLst/>
              <a:cxnLst>
                <a:cxn ang="0">
                  <a:pos x="0" y="0"/>
                </a:cxn>
                <a:cxn ang="0">
                  <a:pos x="0" y="792"/>
                </a:cxn>
                <a:cxn ang="0">
                  <a:pos x="78" y="694"/>
                </a:cxn>
                <a:cxn ang="0">
                  <a:pos x="78" y="100"/>
                </a:cxn>
                <a:cxn ang="0">
                  <a:pos x="0" y="0"/>
                </a:cxn>
              </a:cxnLst>
              <a:rect l="0" t="0" r="r" b="b"/>
              <a:pathLst>
                <a:path w="78" h="792">
                  <a:moveTo>
                    <a:pt x="0" y="0"/>
                  </a:moveTo>
                  <a:lnTo>
                    <a:pt x="0" y="792"/>
                  </a:lnTo>
                  <a:lnTo>
                    <a:pt x="78" y="694"/>
                  </a:lnTo>
                  <a:lnTo>
                    <a:pt x="78" y="100"/>
                  </a:lnTo>
                  <a:lnTo>
                    <a:pt x="0" y="0"/>
                  </a:lnTo>
                  <a:close/>
                </a:path>
              </a:pathLst>
            </a:custGeom>
            <a:grpFill/>
            <a:ln w="1" cap="rnd">
              <a:solidFill>
                <a:srgbClr val="006600"/>
              </a:solidFill>
              <a:prstDash val="solid"/>
              <a:round/>
              <a:headEnd/>
              <a:tailEnd/>
            </a:ln>
          </p:spPr>
          <p:txBody>
            <a:bodyPr/>
            <a:lstStyle/>
            <a:p>
              <a:pPr>
                <a:defRPr/>
              </a:pPr>
              <a:endParaRPr lang="en-US" dirty="0">
                <a:latin typeface="Arial" pitchFamily="34" charset="0"/>
              </a:endParaRPr>
            </a:p>
          </p:txBody>
        </p:sp>
        <p:sp>
          <p:nvSpPr>
            <p:cNvPr id="5321" name="Freeform 8802"/>
            <p:cNvSpPr>
              <a:spLocks/>
            </p:cNvSpPr>
            <p:nvPr/>
          </p:nvSpPr>
          <p:spPr bwMode="auto">
            <a:xfrm>
              <a:off x="6311" y="3581"/>
              <a:ext cx="1337" cy="98"/>
            </a:xfrm>
            <a:custGeom>
              <a:avLst/>
              <a:gdLst/>
              <a:ahLst/>
              <a:cxnLst>
                <a:cxn ang="0">
                  <a:pos x="0" y="98"/>
                </a:cxn>
                <a:cxn ang="0">
                  <a:pos x="1337" y="98"/>
                </a:cxn>
                <a:cxn ang="0">
                  <a:pos x="1260" y="0"/>
                </a:cxn>
                <a:cxn ang="0">
                  <a:pos x="78" y="0"/>
                </a:cxn>
                <a:cxn ang="0">
                  <a:pos x="0" y="98"/>
                </a:cxn>
              </a:cxnLst>
              <a:rect l="0" t="0" r="r" b="b"/>
              <a:pathLst>
                <a:path w="1337" h="98">
                  <a:moveTo>
                    <a:pt x="0" y="98"/>
                  </a:moveTo>
                  <a:lnTo>
                    <a:pt x="1337" y="98"/>
                  </a:lnTo>
                  <a:lnTo>
                    <a:pt x="1260" y="0"/>
                  </a:lnTo>
                  <a:lnTo>
                    <a:pt x="78" y="0"/>
                  </a:lnTo>
                  <a:lnTo>
                    <a:pt x="0" y="98"/>
                  </a:lnTo>
                  <a:close/>
                </a:path>
              </a:pathLst>
            </a:custGeom>
            <a:grpFill/>
            <a:ln w="9525">
              <a:noFill/>
              <a:round/>
              <a:headEnd/>
              <a:tailEnd/>
            </a:ln>
          </p:spPr>
          <p:txBody>
            <a:bodyPr/>
            <a:lstStyle/>
            <a:p>
              <a:pPr>
                <a:defRPr/>
              </a:pPr>
              <a:endParaRPr lang="en-US" dirty="0">
                <a:latin typeface="Arial" pitchFamily="34" charset="0"/>
              </a:endParaRPr>
            </a:p>
          </p:txBody>
        </p:sp>
        <p:sp>
          <p:nvSpPr>
            <p:cNvPr id="5322" name="Freeform 8803"/>
            <p:cNvSpPr>
              <a:spLocks/>
            </p:cNvSpPr>
            <p:nvPr/>
          </p:nvSpPr>
          <p:spPr bwMode="auto">
            <a:xfrm>
              <a:off x="6311" y="3581"/>
              <a:ext cx="1337" cy="98"/>
            </a:xfrm>
            <a:custGeom>
              <a:avLst/>
              <a:gdLst/>
              <a:ahLst/>
              <a:cxnLst>
                <a:cxn ang="0">
                  <a:pos x="0" y="98"/>
                </a:cxn>
                <a:cxn ang="0">
                  <a:pos x="1337" y="98"/>
                </a:cxn>
                <a:cxn ang="0">
                  <a:pos x="1260" y="0"/>
                </a:cxn>
                <a:cxn ang="0">
                  <a:pos x="78" y="0"/>
                </a:cxn>
                <a:cxn ang="0">
                  <a:pos x="0" y="98"/>
                </a:cxn>
              </a:cxnLst>
              <a:rect l="0" t="0" r="r" b="b"/>
              <a:pathLst>
                <a:path w="1337" h="98">
                  <a:moveTo>
                    <a:pt x="0" y="98"/>
                  </a:moveTo>
                  <a:lnTo>
                    <a:pt x="1337" y="98"/>
                  </a:lnTo>
                  <a:lnTo>
                    <a:pt x="1260" y="0"/>
                  </a:lnTo>
                  <a:lnTo>
                    <a:pt x="78" y="0"/>
                  </a:lnTo>
                  <a:lnTo>
                    <a:pt x="0" y="98"/>
                  </a:lnTo>
                  <a:close/>
                </a:path>
              </a:pathLst>
            </a:custGeom>
            <a:grpFill/>
            <a:ln w="1" cap="rnd">
              <a:solidFill>
                <a:srgbClr val="006600"/>
              </a:solidFill>
              <a:prstDash val="solid"/>
              <a:round/>
              <a:headEnd/>
              <a:tailEnd/>
            </a:ln>
          </p:spPr>
          <p:txBody>
            <a:bodyPr/>
            <a:lstStyle/>
            <a:p>
              <a:pPr>
                <a:defRPr/>
              </a:pPr>
              <a:endParaRPr lang="en-US" dirty="0">
                <a:latin typeface="Arial" pitchFamily="34" charset="0"/>
              </a:endParaRPr>
            </a:p>
          </p:txBody>
        </p:sp>
        <p:sp>
          <p:nvSpPr>
            <p:cNvPr id="5323" name="Freeform 8804"/>
            <p:cNvSpPr>
              <a:spLocks/>
            </p:cNvSpPr>
            <p:nvPr/>
          </p:nvSpPr>
          <p:spPr bwMode="auto">
            <a:xfrm>
              <a:off x="7571" y="2887"/>
              <a:ext cx="77" cy="792"/>
            </a:xfrm>
            <a:custGeom>
              <a:avLst/>
              <a:gdLst/>
              <a:ahLst/>
              <a:cxnLst>
                <a:cxn ang="0">
                  <a:pos x="77" y="792"/>
                </a:cxn>
                <a:cxn ang="0">
                  <a:pos x="77" y="0"/>
                </a:cxn>
                <a:cxn ang="0">
                  <a:pos x="0" y="100"/>
                </a:cxn>
                <a:cxn ang="0">
                  <a:pos x="0" y="694"/>
                </a:cxn>
                <a:cxn ang="0">
                  <a:pos x="77" y="792"/>
                </a:cxn>
              </a:cxnLst>
              <a:rect l="0" t="0" r="r" b="b"/>
              <a:pathLst>
                <a:path w="77" h="792">
                  <a:moveTo>
                    <a:pt x="77" y="792"/>
                  </a:moveTo>
                  <a:lnTo>
                    <a:pt x="77" y="0"/>
                  </a:lnTo>
                  <a:lnTo>
                    <a:pt x="0" y="100"/>
                  </a:lnTo>
                  <a:lnTo>
                    <a:pt x="0" y="694"/>
                  </a:lnTo>
                  <a:lnTo>
                    <a:pt x="77" y="792"/>
                  </a:lnTo>
                  <a:close/>
                </a:path>
              </a:pathLst>
            </a:custGeom>
            <a:grpFill/>
            <a:ln w="9525">
              <a:noFill/>
              <a:round/>
              <a:headEnd/>
              <a:tailEnd/>
            </a:ln>
          </p:spPr>
          <p:txBody>
            <a:bodyPr/>
            <a:lstStyle/>
            <a:p>
              <a:pPr>
                <a:defRPr/>
              </a:pPr>
              <a:endParaRPr lang="en-US" dirty="0">
                <a:latin typeface="Arial" pitchFamily="34" charset="0"/>
              </a:endParaRPr>
            </a:p>
          </p:txBody>
        </p:sp>
        <p:sp>
          <p:nvSpPr>
            <p:cNvPr id="5324" name="Freeform 8805"/>
            <p:cNvSpPr>
              <a:spLocks/>
            </p:cNvSpPr>
            <p:nvPr/>
          </p:nvSpPr>
          <p:spPr bwMode="auto">
            <a:xfrm>
              <a:off x="7571" y="2887"/>
              <a:ext cx="77" cy="792"/>
            </a:xfrm>
            <a:custGeom>
              <a:avLst/>
              <a:gdLst/>
              <a:ahLst/>
              <a:cxnLst>
                <a:cxn ang="0">
                  <a:pos x="77" y="792"/>
                </a:cxn>
                <a:cxn ang="0">
                  <a:pos x="77" y="0"/>
                </a:cxn>
                <a:cxn ang="0">
                  <a:pos x="0" y="100"/>
                </a:cxn>
                <a:cxn ang="0">
                  <a:pos x="0" y="694"/>
                </a:cxn>
                <a:cxn ang="0">
                  <a:pos x="77" y="792"/>
                </a:cxn>
              </a:cxnLst>
              <a:rect l="0" t="0" r="r" b="b"/>
              <a:pathLst>
                <a:path w="77" h="792">
                  <a:moveTo>
                    <a:pt x="77" y="792"/>
                  </a:moveTo>
                  <a:lnTo>
                    <a:pt x="77" y="0"/>
                  </a:lnTo>
                  <a:lnTo>
                    <a:pt x="0" y="100"/>
                  </a:lnTo>
                  <a:lnTo>
                    <a:pt x="0" y="694"/>
                  </a:lnTo>
                  <a:lnTo>
                    <a:pt x="77" y="792"/>
                  </a:lnTo>
                  <a:close/>
                </a:path>
              </a:pathLst>
            </a:custGeom>
            <a:grpFill/>
            <a:ln w="1" cap="rnd">
              <a:solidFill>
                <a:srgbClr val="006600"/>
              </a:solidFill>
              <a:prstDash val="solid"/>
              <a:round/>
              <a:headEnd/>
              <a:tailEnd/>
            </a:ln>
          </p:spPr>
          <p:txBody>
            <a:bodyPr/>
            <a:lstStyle/>
            <a:p>
              <a:pPr>
                <a:defRPr/>
              </a:pPr>
              <a:endParaRPr lang="en-US" dirty="0">
                <a:latin typeface="Arial" pitchFamily="34" charset="0"/>
              </a:endParaRPr>
            </a:p>
          </p:txBody>
        </p:sp>
        <p:sp>
          <p:nvSpPr>
            <p:cNvPr id="5325" name="Rectangle 8806"/>
            <p:cNvSpPr>
              <a:spLocks noChangeArrowheads="1"/>
            </p:cNvSpPr>
            <p:nvPr/>
          </p:nvSpPr>
          <p:spPr bwMode="auto">
            <a:xfrm>
              <a:off x="6311" y="2887"/>
              <a:ext cx="1337" cy="792"/>
            </a:xfrm>
            <a:prstGeom prst="rect">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5326" name="Rectangle 8807"/>
            <p:cNvSpPr>
              <a:spLocks noChangeArrowheads="1"/>
            </p:cNvSpPr>
            <p:nvPr/>
          </p:nvSpPr>
          <p:spPr bwMode="auto">
            <a:xfrm>
              <a:off x="6389" y="2987"/>
              <a:ext cx="1182" cy="594"/>
            </a:xfrm>
            <a:prstGeom prst="rect">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5327" name="Line 8808"/>
            <p:cNvSpPr>
              <a:spLocks noChangeShapeType="1"/>
            </p:cNvSpPr>
            <p:nvPr/>
          </p:nvSpPr>
          <p:spPr bwMode="auto">
            <a:xfrm>
              <a:off x="6311" y="2887"/>
              <a:ext cx="78" cy="100"/>
            </a:xfrm>
            <a:prstGeom prst="line">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5328" name="Line 8809"/>
            <p:cNvSpPr>
              <a:spLocks noChangeShapeType="1"/>
            </p:cNvSpPr>
            <p:nvPr/>
          </p:nvSpPr>
          <p:spPr bwMode="auto">
            <a:xfrm flipV="1">
              <a:off x="6311" y="3581"/>
              <a:ext cx="78" cy="98"/>
            </a:xfrm>
            <a:prstGeom prst="line">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5329" name="Line 8810"/>
            <p:cNvSpPr>
              <a:spLocks noChangeShapeType="1"/>
            </p:cNvSpPr>
            <p:nvPr/>
          </p:nvSpPr>
          <p:spPr bwMode="auto">
            <a:xfrm flipH="1" flipV="1">
              <a:off x="7571" y="3581"/>
              <a:ext cx="77" cy="98"/>
            </a:xfrm>
            <a:prstGeom prst="line">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5330" name="Line 8811"/>
            <p:cNvSpPr>
              <a:spLocks noChangeShapeType="1"/>
            </p:cNvSpPr>
            <p:nvPr/>
          </p:nvSpPr>
          <p:spPr bwMode="auto">
            <a:xfrm flipH="1">
              <a:off x="7571" y="2887"/>
              <a:ext cx="77" cy="100"/>
            </a:xfrm>
            <a:prstGeom prst="line">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5331" name="Rectangle 8812"/>
            <p:cNvSpPr>
              <a:spLocks noChangeArrowheads="1"/>
            </p:cNvSpPr>
            <p:nvPr/>
          </p:nvSpPr>
          <p:spPr bwMode="auto">
            <a:xfrm>
              <a:off x="6492" y="3162"/>
              <a:ext cx="1080" cy="194"/>
            </a:xfrm>
            <a:prstGeom prst="rect">
              <a:avLst/>
            </a:prstGeom>
            <a:grpFill/>
            <a:ln w="9525">
              <a:noFill/>
              <a:miter lim="800000"/>
              <a:headEnd/>
              <a:tailEnd/>
            </a:ln>
          </p:spPr>
          <p:txBody>
            <a:bodyPr wrap="none" lIns="0" tIns="0" rIns="0" bIns="0">
              <a:spAutoFit/>
            </a:bodyPr>
            <a:lstStyle/>
            <a:p>
              <a:pPr>
                <a:lnSpc>
                  <a:spcPct val="100000"/>
                </a:lnSpc>
                <a:spcBef>
                  <a:spcPct val="0"/>
                </a:spcBef>
                <a:spcAft>
                  <a:spcPts val="1000"/>
                </a:spcAft>
                <a:buClrTx/>
                <a:buSzTx/>
                <a:buFontTx/>
                <a:buNone/>
                <a:defRPr/>
              </a:pPr>
              <a:r>
                <a:rPr lang="en-US" sz="800" b="1" dirty="0">
                  <a:solidFill>
                    <a:srgbClr val="000000"/>
                  </a:solidFill>
                  <a:latin typeface="Arial" pitchFamily="34" charset="0"/>
                </a:rPr>
                <a:t>Cost Tracking</a:t>
              </a:r>
              <a:endParaRPr lang="en-US" sz="2000" dirty="0">
                <a:solidFill>
                  <a:schemeClr val="tx1"/>
                </a:solidFill>
                <a:latin typeface="Arial" pitchFamily="34" charset="0"/>
              </a:endParaRPr>
            </a:p>
          </p:txBody>
        </p:sp>
        <p:sp>
          <p:nvSpPr>
            <p:cNvPr id="5332" name="Rectangle 8813"/>
            <p:cNvSpPr>
              <a:spLocks noChangeArrowheads="1"/>
            </p:cNvSpPr>
            <p:nvPr/>
          </p:nvSpPr>
          <p:spPr bwMode="auto">
            <a:xfrm>
              <a:off x="6325" y="4017"/>
              <a:ext cx="18"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33" name="Rectangle 8814"/>
            <p:cNvSpPr>
              <a:spLocks noChangeArrowheads="1"/>
            </p:cNvSpPr>
            <p:nvPr/>
          </p:nvSpPr>
          <p:spPr bwMode="auto">
            <a:xfrm>
              <a:off x="6343"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34" name="Rectangle 8815"/>
            <p:cNvSpPr>
              <a:spLocks noChangeArrowheads="1"/>
            </p:cNvSpPr>
            <p:nvPr/>
          </p:nvSpPr>
          <p:spPr bwMode="auto">
            <a:xfrm>
              <a:off x="6352"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35" name="Rectangle 8816"/>
            <p:cNvSpPr>
              <a:spLocks noChangeArrowheads="1"/>
            </p:cNvSpPr>
            <p:nvPr/>
          </p:nvSpPr>
          <p:spPr bwMode="auto">
            <a:xfrm>
              <a:off x="6362"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36" name="Rectangle 8817"/>
            <p:cNvSpPr>
              <a:spLocks noChangeArrowheads="1"/>
            </p:cNvSpPr>
            <p:nvPr/>
          </p:nvSpPr>
          <p:spPr bwMode="auto">
            <a:xfrm>
              <a:off x="6371"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37" name="Rectangle 8818"/>
            <p:cNvSpPr>
              <a:spLocks noChangeArrowheads="1"/>
            </p:cNvSpPr>
            <p:nvPr/>
          </p:nvSpPr>
          <p:spPr bwMode="auto">
            <a:xfrm>
              <a:off x="6380"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38" name="Rectangle 8819"/>
            <p:cNvSpPr>
              <a:spLocks noChangeArrowheads="1"/>
            </p:cNvSpPr>
            <p:nvPr/>
          </p:nvSpPr>
          <p:spPr bwMode="auto">
            <a:xfrm>
              <a:off x="6390"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39" name="Rectangle 8820"/>
            <p:cNvSpPr>
              <a:spLocks noChangeArrowheads="1"/>
            </p:cNvSpPr>
            <p:nvPr/>
          </p:nvSpPr>
          <p:spPr bwMode="auto">
            <a:xfrm>
              <a:off x="6399"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40" name="Rectangle 8821"/>
            <p:cNvSpPr>
              <a:spLocks noChangeArrowheads="1"/>
            </p:cNvSpPr>
            <p:nvPr/>
          </p:nvSpPr>
          <p:spPr bwMode="auto">
            <a:xfrm>
              <a:off x="6408"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41" name="Rectangle 8822"/>
            <p:cNvSpPr>
              <a:spLocks noChangeArrowheads="1"/>
            </p:cNvSpPr>
            <p:nvPr/>
          </p:nvSpPr>
          <p:spPr bwMode="auto">
            <a:xfrm>
              <a:off x="6418"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42" name="Rectangle 8823"/>
            <p:cNvSpPr>
              <a:spLocks noChangeArrowheads="1"/>
            </p:cNvSpPr>
            <p:nvPr/>
          </p:nvSpPr>
          <p:spPr bwMode="auto">
            <a:xfrm>
              <a:off x="6427"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43" name="Rectangle 8824"/>
            <p:cNvSpPr>
              <a:spLocks noChangeArrowheads="1"/>
            </p:cNvSpPr>
            <p:nvPr/>
          </p:nvSpPr>
          <p:spPr bwMode="auto">
            <a:xfrm>
              <a:off x="6436"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44" name="Rectangle 8825"/>
            <p:cNvSpPr>
              <a:spLocks noChangeArrowheads="1"/>
            </p:cNvSpPr>
            <p:nvPr/>
          </p:nvSpPr>
          <p:spPr bwMode="auto">
            <a:xfrm>
              <a:off x="6445"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45" name="Rectangle 8826"/>
            <p:cNvSpPr>
              <a:spLocks noChangeArrowheads="1"/>
            </p:cNvSpPr>
            <p:nvPr/>
          </p:nvSpPr>
          <p:spPr bwMode="auto">
            <a:xfrm>
              <a:off x="6455"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46" name="Rectangle 8827"/>
            <p:cNvSpPr>
              <a:spLocks noChangeArrowheads="1"/>
            </p:cNvSpPr>
            <p:nvPr/>
          </p:nvSpPr>
          <p:spPr bwMode="auto">
            <a:xfrm>
              <a:off x="6464"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47" name="Rectangle 8828"/>
            <p:cNvSpPr>
              <a:spLocks noChangeArrowheads="1"/>
            </p:cNvSpPr>
            <p:nvPr/>
          </p:nvSpPr>
          <p:spPr bwMode="auto">
            <a:xfrm>
              <a:off x="6473"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48" name="Rectangle 8829"/>
            <p:cNvSpPr>
              <a:spLocks noChangeArrowheads="1"/>
            </p:cNvSpPr>
            <p:nvPr/>
          </p:nvSpPr>
          <p:spPr bwMode="auto">
            <a:xfrm>
              <a:off x="6483"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49" name="Rectangle 8830"/>
            <p:cNvSpPr>
              <a:spLocks noChangeArrowheads="1"/>
            </p:cNvSpPr>
            <p:nvPr/>
          </p:nvSpPr>
          <p:spPr bwMode="auto">
            <a:xfrm>
              <a:off x="6492"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50" name="Rectangle 8831"/>
            <p:cNvSpPr>
              <a:spLocks noChangeArrowheads="1"/>
            </p:cNvSpPr>
            <p:nvPr/>
          </p:nvSpPr>
          <p:spPr bwMode="auto">
            <a:xfrm>
              <a:off x="6501"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51" name="Rectangle 8832"/>
            <p:cNvSpPr>
              <a:spLocks noChangeArrowheads="1"/>
            </p:cNvSpPr>
            <p:nvPr/>
          </p:nvSpPr>
          <p:spPr bwMode="auto">
            <a:xfrm>
              <a:off x="6511"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52" name="Rectangle 8833"/>
            <p:cNvSpPr>
              <a:spLocks noChangeArrowheads="1"/>
            </p:cNvSpPr>
            <p:nvPr/>
          </p:nvSpPr>
          <p:spPr bwMode="auto">
            <a:xfrm>
              <a:off x="6520"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53" name="Rectangle 8834"/>
            <p:cNvSpPr>
              <a:spLocks noChangeArrowheads="1"/>
            </p:cNvSpPr>
            <p:nvPr/>
          </p:nvSpPr>
          <p:spPr bwMode="auto">
            <a:xfrm>
              <a:off x="6529"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54" name="Rectangle 8835"/>
            <p:cNvSpPr>
              <a:spLocks noChangeArrowheads="1"/>
            </p:cNvSpPr>
            <p:nvPr/>
          </p:nvSpPr>
          <p:spPr bwMode="auto">
            <a:xfrm>
              <a:off x="6538"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55" name="Rectangle 8836"/>
            <p:cNvSpPr>
              <a:spLocks noChangeArrowheads="1"/>
            </p:cNvSpPr>
            <p:nvPr/>
          </p:nvSpPr>
          <p:spPr bwMode="auto">
            <a:xfrm>
              <a:off x="6548"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56" name="Rectangle 8837"/>
            <p:cNvSpPr>
              <a:spLocks noChangeArrowheads="1"/>
            </p:cNvSpPr>
            <p:nvPr/>
          </p:nvSpPr>
          <p:spPr bwMode="auto">
            <a:xfrm>
              <a:off x="6557"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57" name="Rectangle 8838"/>
            <p:cNvSpPr>
              <a:spLocks noChangeArrowheads="1"/>
            </p:cNvSpPr>
            <p:nvPr/>
          </p:nvSpPr>
          <p:spPr bwMode="auto">
            <a:xfrm>
              <a:off x="6566"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58" name="Rectangle 8839"/>
            <p:cNvSpPr>
              <a:spLocks noChangeArrowheads="1"/>
            </p:cNvSpPr>
            <p:nvPr/>
          </p:nvSpPr>
          <p:spPr bwMode="auto">
            <a:xfrm>
              <a:off x="6576"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59" name="Rectangle 8840"/>
            <p:cNvSpPr>
              <a:spLocks noChangeArrowheads="1"/>
            </p:cNvSpPr>
            <p:nvPr/>
          </p:nvSpPr>
          <p:spPr bwMode="auto">
            <a:xfrm>
              <a:off x="6585"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60" name="Rectangle 8841"/>
            <p:cNvSpPr>
              <a:spLocks noChangeArrowheads="1"/>
            </p:cNvSpPr>
            <p:nvPr/>
          </p:nvSpPr>
          <p:spPr bwMode="auto">
            <a:xfrm>
              <a:off x="6594"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61" name="Rectangle 8842"/>
            <p:cNvSpPr>
              <a:spLocks noChangeArrowheads="1"/>
            </p:cNvSpPr>
            <p:nvPr/>
          </p:nvSpPr>
          <p:spPr bwMode="auto">
            <a:xfrm>
              <a:off x="6604"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62" name="Rectangle 8843"/>
            <p:cNvSpPr>
              <a:spLocks noChangeArrowheads="1"/>
            </p:cNvSpPr>
            <p:nvPr/>
          </p:nvSpPr>
          <p:spPr bwMode="auto">
            <a:xfrm>
              <a:off x="6613"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63" name="Rectangle 8844"/>
            <p:cNvSpPr>
              <a:spLocks noChangeArrowheads="1"/>
            </p:cNvSpPr>
            <p:nvPr/>
          </p:nvSpPr>
          <p:spPr bwMode="auto">
            <a:xfrm>
              <a:off x="6622"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64" name="Rectangle 8845"/>
            <p:cNvSpPr>
              <a:spLocks noChangeArrowheads="1"/>
            </p:cNvSpPr>
            <p:nvPr/>
          </p:nvSpPr>
          <p:spPr bwMode="auto">
            <a:xfrm>
              <a:off x="6631"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65" name="Rectangle 8846"/>
            <p:cNvSpPr>
              <a:spLocks noChangeArrowheads="1"/>
            </p:cNvSpPr>
            <p:nvPr/>
          </p:nvSpPr>
          <p:spPr bwMode="auto">
            <a:xfrm>
              <a:off x="6641"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66" name="Rectangle 8847"/>
            <p:cNvSpPr>
              <a:spLocks noChangeArrowheads="1"/>
            </p:cNvSpPr>
            <p:nvPr/>
          </p:nvSpPr>
          <p:spPr bwMode="auto">
            <a:xfrm>
              <a:off x="6650"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67" name="Rectangle 8848"/>
            <p:cNvSpPr>
              <a:spLocks noChangeArrowheads="1"/>
            </p:cNvSpPr>
            <p:nvPr/>
          </p:nvSpPr>
          <p:spPr bwMode="auto">
            <a:xfrm>
              <a:off x="6659"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68" name="Rectangle 8849"/>
            <p:cNvSpPr>
              <a:spLocks noChangeArrowheads="1"/>
            </p:cNvSpPr>
            <p:nvPr/>
          </p:nvSpPr>
          <p:spPr bwMode="auto">
            <a:xfrm>
              <a:off x="6669"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69" name="Rectangle 8850"/>
            <p:cNvSpPr>
              <a:spLocks noChangeArrowheads="1"/>
            </p:cNvSpPr>
            <p:nvPr/>
          </p:nvSpPr>
          <p:spPr bwMode="auto">
            <a:xfrm>
              <a:off x="6678"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70" name="Rectangle 8851"/>
            <p:cNvSpPr>
              <a:spLocks noChangeArrowheads="1"/>
            </p:cNvSpPr>
            <p:nvPr/>
          </p:nvSpPr>
          <p:spPr bwMode="auto">
            <a:xfrm>
              <a:off x="6687"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71" name="Rectangle 8852"/>
            <p:cNvSpPr>
              <a:spLocks noChangeArrowheads="1"/>
            </p:cNvSpPr>
            <p:nvPr/>
          </p:nvSpPr>
          <p:spPr bwMode="auto">
            <a:xfrm>
              <a:off x="6697"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72" name="Rectangle 8853"/>
            <p:cNvSpPr>
              <a:spLocks noChangeArrowheads="1"/>
            </p:cNvSpPr>
            <p:nvPr/>
          </p:nvSpPr>
          <p:spPr bwMode="auto">
            <a:xfrm>
              <a:off x="6706"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73" name="Rectangle 8854"/>
            <p:cNvSpPr>
              <a:spLocks noChangeArrowheads="1"/>
            </p:cNvSpPr>
            <p:nvPr/>
          </p:nvSpPr>
          <p:spPr bwMode="auto">
            <a:xfrm>
              <a:off x="6715"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74" name="Rectangle 8855"/>
            <p:cNvSpPr>
              <a:spLocks noChangeArrowheads="1"/>
            </p:cNvSpPr>
            <p:nvPr/>
          </p:nvSpPr>
          <p:spPr bwMode="auto">
            <a:xfrm>
              <a:off x="6725"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75" name="Rectangle 8856"/>
            <p:cNvSpPr>
              <a:spLocks noChangeArrowheads="1"/>
            </p:cNvSpPr>
            <p:nvPr/>
          </p:nvSpPr>
          <p:spPr bwMode="auto">
            <a:xfrm>
              <a:off x="6734"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76" name="Rectangle 8857"/>
            <p:cNvSpPr>
              <a:spLocks noChangeArrowheads="1"/>
            </p:cNvSpPr>
            <p:nvPr/>
          </p:nvSpPr>
          <p:spPr bwMode="auto">
            <a:xfrm>
              <a:off x="6743"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77" name="Rectangle 8858"/>
            <p:cNvSpPr>
              <a:spLocks noChangeArrowheads="1"/>
            </p:cNvSpPr>
            <p:nvPr/>
          </p:nvSpPr>
          <p:spPr bwMode="auto">
            <a:xfrm>
              <a:off x="6752"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78" name="Rectangle 8859"/>
            <p:cNvSpPr>
              <a:spLocks noChangeArrowheads="1"/>
            </p:cNvSpPr>
            <p:nvPr/>
          </p:nvSpPr>
          <p:spPr bwMode="auto">
            <a:xfrm>
              <a:off x="6762"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79" name="Rectangle 8860"/>
            <p:cNvSpPr>
              <a:spLocks noChangeArrowheads="1"/>
            </p:cNvSpPr>
            <p:nvPr/>
          </p:nvSpPr>
          <p:spPr bwMode="auto">
            <a:xfrm>
              <a:off x="6771"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80" name="Rectangle 8861"/>
            <p:cNvSpPr>
              <a:spLocks noChangeArrowheads="1"/>
            </p:cNvSpPr>
            <p:nvPr/>
          </p:nvSpPr>
          <p:spPr bwMode="auto">
            <a:xfrm>
              <a:off x="6780"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81" name="Rectangle 8862"/>
            <p:cNvSpPr>
              <a:spLocks noChangeArrowheads="1"/>
            </p:cNvSpPr>
            <p:nvPr/>
          </p:nvSpPr>
          <p:spPr bwMode="auto">
            <a:xfrm>
              <a:off x="6790"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82" name="Rectangle 8863"/>
            <p:cNvSpPr>
              <a:spLocks noChangeArrowheads="1"/>
            </p:cNvSpPr>
            <p:nvPr/>
          </p:nvSpPr>
          <p:spPr bwMode="auto">
            <a:xfrm>
              <a:off x="6799"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83" name="Rectangle 8864"/>
            <p:cNvSpPr>
              <a:spLocks noChangeArrowheads="1"/>
            </p:cNvSpPr>
            <p:nvPr/>
          </p:nvSpPr>
          <p:spPr bwMode="auto">
            <a:xfrm>
              <a:off x="6808"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84" name="Rectangle 8865"/>
            <p:cNvSpPr>
              <a:spLocks noChangeArrowheads="1"/>
            </p:cNvSpPr>
            <p:nvPr/>
          </p:nvSpPr>
          <p:spPr bwMode="auto">
            <a:xfrm>
              <a:off x="6818"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85" name="Rectangle 8866"/>
            <p:cNvSpPr>
              <a:spLocks noChangeArrowheads="1"/>
            </p:cNvSpPr>
            <p:nvPr/>
          </p:nvSpPr>
          <p:spPr bwMode="auto">
            <a:xfrm>
              <a:off x="6827"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86" name="Rectangle 8867"/>
            <p:cNvSpPr>
              <a:spLocks noChangeArrowheads="1"/>
            </p:cNvSpPr>
            <p:nvPr/>
          </p:nvSpPr>
          <p:spPr bwMode="auto">
            <a:xfrm>
              <a:off x="6836"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87" name="Rectangle 8868"/>
            <p:cNvSpPr>
              <a:spLocks noChangeArrowheads="1"/>
            </p:cNvSpPr>
            <p:nvPr/>
          </p:nvSpPr>
          <p:spPr bwMode="auto">
            <a:xfrm>
              <a:off x="6845"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88" name="Rectangle 8869"/>
            <p:cNvSpPr>
              <a:spLocks noChangeArrowheads="1"/>
            </p:cNvSpPr>
            <p:nvPr/>
          </p:nvSpPr>
          <p:spPr bwMode="auto">
            <a:xfrm>
              <a:off x="6855"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89" name="Rectangle 8870"/>
            <p:cNvSpPr>
              <a:spLocks noChangeArrowheads="1"/>
            </p:cNvSpPr>
            <p:nvPr/>
          </p:nvSpPr>
          <p:spPr bwMode="auto">
            <a:xfrm>
              <a:off x="6864"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90" name="Rectangle 8871"/>
            <p:cNvSpPr>
              <a:spLocks noChangeArrowheads="1"/>
            </p:cNvSpPr>
            <p:nvPr/>
          </p:nvSpPr>
          <p:spPr bwMode="auto">
            <a:xfrm>
              <a:off x="6873"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91" name="Rectangle 8872"/>
            <p:cNvSpPr>
              <a:spLocks noChangeArrowheads="1"/>
            </p:cNvSpPr>
            <p:nvPr/>
          </p:nvSpPr>
          <p:spPr bwMode="auto">
            <a:xfrm>
              <a:off x="6883"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92" name="Rectangle 8873"/>
            <p:cNvSpPr>
              <a:spLocks noChangeArrowheads="1"/>
            </p:cNvSpPr>
            <p:nvPr/>
          </p:nvSpPr>
          <p:spPr bwMode="auto">
            <a:xfrm>
              <a:off x="6892"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93" name="Rectangle 8874"/>
            <p:cNvSpPr>
              <a:spLocks noChangeArrowheads="1"/>
            </p:cNvSpPr>
            <p:nvPr/>
          </p:nvSpPr>
          <p:spPr bwMode="auto">
            <a:xfrm>
              <a:off x="6901"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94" name="Rectangle 8875"/>
            <p:cNvSpPr>
              <a:spLocks noChangeArrowheads="1"/>
            </p:cNvSpPr>
            <p:nvPr/>
          </p:nvSpPr>
          <p:spPr bwMode="auto">
            <a:xfrm>
              <a:off x="6911"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95" name="Rectangle 8876"/>
            <p:cNvSpPr>
              <a:spLocks noChangeArrowheads="1"/>
            </p:cNvSpPr>
            <p:nvPr/>
          </p:nvSpPr>
          <p:spPr bwMode="auto">
            <a:xfrm>
              <a:off x="6920"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96" name="Rectangle 8877"/>
            <p:cNvSpPr>
              <a:spLocks noChangeArrowheads="1"/>
            </p:cNvSpPr>
            <p:nvPr/>
          </p:nvSpPr>
          <p:spPr bwMode="auto">
            <a:xfrm>
              <a:off x="6929"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97" name="Rectangle 8878"/>
            <p:cNvSpPr>
              <a:spLocks noChangeArrowheads="1"/>
            </p:cNvSpPr>
            <p:nvPr/>
          </p:nvSpPr>
          <p:spPr bwMode="auto">
            <a:xfrm>
              <a:off x="6938" y="4017"/>
              <a:ext cx="1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98" name="Rectangle 8879"/>
            <p:cNvSpPr>
              <a:spLocks noChangeArrowheads="1"/>
            </p:cNvSpPr>
            <p:nvPr/>
          </p:nvSpPr>
          <p:spPr bwMode="auto">
            <a:xfrm>
              <a:off x="6957"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399" name="Rectangle 8880"/>
            <p:cNvSpPr>
              <a:spLocks noChangeArrowheads="1"/>
            </p:cNvSpPr>
            <p:nvPr/>
          </p:nvSpPr>
          <p:spPr bwMode="auto">
            <a:xfrm>
              <a:off x="6966"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00" name="Rectangle 8881"/>
            <p:cNvSpPr>
              <a:spLocks noChangeArrowheads="1"/>
            </p:cNvSpPr>
            <p:nvPr/>
          </p:nvSpPr>
          <p:spPr bwMode="auto">
            <a:xfrm>
              <a:off x="6976"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01" name="Rectangle 8882"/>
            <p:cNvSpPr>
              <a:spLocks noChangeArrowheads="1"/>
            </p:cNvSpPr>
            <p:nvPr/>
          </p:nvSpPr>
          <p:spPr bwMode="auto">
            <a:xfrm>
              <a:off x="6985"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02" name="Rectangle 8883"/>
            <p:cNvSpPr>
              <a:spLocks noChangeArrowheads="1"/>
            </p:cNvSpPr>
            <p:nvPr/>
          </p:nvSpPr>
          <p:spPr bwMode="auto">
            <a:xfrm>
              <a:off x="6994"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03" name="Rectangle 8884"/>
            <p:cNvSpPr>
              <a:spLocks noChangeArrowheads="1"/>
            </p:cNvSpPr>
            <p:nvPr/>
          </p:nvSpPr>
          <p:spPr bwMode="auto">
            <a:xfrm>
              <a:off x="7004"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04" name="Rectangle 8885"/>
            <p:cNvSpPr>
              <a:spLocks noChangeArrowheads="1"/>
            </p:cNvSpPr>
            <p:nvPr/>
          </p:nvSpPr>
          <p:spPr bwMode="auto">
            <a:xfrm>
              <a:off x="7013"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05" name="Rectangle 8886"/>
            <p:cNvSpPr>
              <a:spLocks noChangeArrowheads="1"/>
            </p:cNvSpPr>
            <p:nvPr/>
          </p:nvSpPr>
          <p:spPr bwMode="auto">
            <a:xfrm>
              <a:off x="7022"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06" name="Rectangle 8887"/>
            <p:cNvSpPr>
              <a:spLocks noChangeArrowheads="1"/>
            </p:cNvSpPr>
            <p:nvPr/>
          </p:nvSpPr>
          <p:spPr bwMode="auto">
            <a:xfrm>
              <a:off x="7031"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07" name="Rectangle 8888"/>
            <p:cNvSpPr>
              <a:spLocks noChangeArrowheads="1"/>
            </p:cNvSpPr>
            <p:nvPr/>
          </p:nvSpPr>
          <p:spPr bwMode="auto">
            <a:xfrm>
              <a:off x="7041"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08" name="Rectangle 8889"/>
            <p:cNvSpPr>
              <a:spLocks noChangeArrowheads="1"/>
            </p:cNvSpPr>
            <p:nvPr/>
          </p:nvSpPr>
          <p:spPr bwMode="auto">
            <a:xfrm>
              <a:off x="7050"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09" name="Rectangle 8890"/>
            <p:cNvSpPr>
              <a:spLocks noChangeArrowheads="1"/>
            </p:cNvSpPr>
            <p:nvPr/>
          </p:nvSpPr>
          <p:spPr bwMode="auto">
            <a:xfrm>
              <a:off x="7059"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10" name="Rectangle 8891"/>
            <p:cNvSpPr>
              <a:spLocks noChangeArrowheads="1"/>
            </p:cNvSpPr>
            <p:nvPr/>
          </p:nvSpPr>
          <p:spPr bwMode="auto">
            <a:xfrm>
              <a:off x="7069"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11" name="Rectangle 8892"/>
            <p:cNvSpPr>
              <a:spLocks noChangeArrowheads="1"/>
            </p:cNvSpPr>
            <p:nvPr/>
          </p:nvSpPr>
          <p:spPr bwMode="auto">
            <a:xfrm>
              <a:off x="7078"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12" name="Rectangle 8893"/>
            <p:cNvSpPr>
              <a:spLocks noChangeArrowheads="1"/>
            </p:cNvSpPr>
            <p:nvPr/>
          </p:nvSpPr>
          <p:spPr bwMode="auto">
            <a:xfrm>
              <a:off x="7087"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13" name="Rectangle 8894"/>
            <p:cNvSpPr>
              <a:spLocks noChangeArrowheads="1"/>
            </p:cNvSpPr>
            <p:nvPr/>
          </p:nvSpPr>
          <p:spPr bwMode="auto">
            <a:xfrm>
              <a:off x="7097"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14" name="Rectangle 8895"/>
            <p:cNvSpPr>
              <a:spLocks noChangeArrowheads="1"/>
            </p:cNvSpPr>
            <p:nvPr/>
          </p:nvSpPr>
          <p:spPr bwMode="auto">
            <a:xfrm>
              <a:off x="7106"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15" name="Rectangle 8896"/>
            <p:cNvSpPr>
              <a:spLocks noChangeArrowheads="1"/>
            </p:cNvSpPr>
            <p:nvPr/>
          </p:nvSpPr>
          <p:spPr bwMode="auto">
            <a:xfrm>
              <a:off x="7115"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16" name="Rectangle 8897"/>
            <p:cNvSpPr>
              <a:spLocks noChangeArrowheads="1"/>
            </p:cNvSpPr>
            <p:nvPr/>
          </p:nvSpPr>
          <p:spPr bwMode="auto">
            <a:xfrm>
              <a:off x="7124"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17" name="Rectangle 8898"/>
            <p:cNvSpPr>
              <a:spLocks noChangeArrowheads="1"/>
            </p:cNvSpPr>
            <p:nvPr/>
          </p:nvSpPr>
          <p:spPr bwMode="auto">
            <a:xfrm>
              <a:off x="7134"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18" name="Rectangle 8899"/>
            <p:cNvSpPr>
              <a:spLocks noChangeArrowheads="1"/>
            </p:cNvSpPr>
            <p:nvPr/>
          </p:nvSpPr>
          <p:spPr bwMode="auto">
            <a:xfrm>
              <a:off x="7143"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19" name="Rectangle 8900"/>
            <p:cNvSpPr>
              <a:spLocks noChangeArrowheads="1"/>
            </p:cNvSpPr>
            <p:nvPr/>
          </p:nvSpPr>
          <p:spPr bwMode="auto">
            <a:xfrm>
              <a:off x="7152"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20" name="Rectangle 8901"/>
            <p:cNvSpPr>
              <a:spLocks noChangeArrowheads="1"/>
            </p:cNvSpPr>
            <p:nvPr/>
          </p:nvSpPr>
          <p:spPr bwMode="auto">
            <a:xfrm>
              <a:off x="7162"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21" name="Rectangle 8902"/>
            <p:cNvSpPr>
              <a:spLocks noChangeArrowheads="1"/>
            </p:cNvSpPr>
            <p:nvPr/>
          </p:nvSpPr>
          <p:spPr bwMode="auto">
            <a:xfrm>
              <a:off x="7171"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22" name="Rectangle 8903"/>
            <p:cNvSpPr>
              <a:spLocks noChangeArrowheads="1"/>
            </p:cNvSpPr>
            <p:nvPr/>
          </p:nvSpPr>
          <p:spPr bwMode="auto">
            <a:xfrm>
              <a:off x="7180"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23" name="Rectangle 8904"/>
            <p:cNvSpPr>
              <a:spLocks noChangeArrowheads="1"/>
            </p:cNvSpPr>
            <p:nvPr/>
          </p:nvSpPr>
          <p:spPr bwMode="auto">
            <a:xfrm>
              <a:off x="7190"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24" name="Rectangle 8905"/>
            <p:cNvSpPr>
              <a:spLocks noChangeArrowheads="1"/>
            </p:cNvSpPr>
            <p:nvPr/>
          </p:nvSpPr>
          <p:spPr bwMode="auto">
            <a:xfrm>
              <a:off x="7199"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25" name="Rectangle 8906"/>
            <p:cNvSpPr>
              <a:spLocks noChangeArrowheads="1"/>
            </p:cNvSpPr>
            <p:nvPr/>
          </p:nvSpPr>
          <p:spPr bwMode="auto">
            <a:xfrm>
              <a:off x="7208"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26" name="Rectangle 8907"/>
            <p:cNvSpPr>
              <a:spLocks noChangeArrowheads="1"/>
            </p:cNvSpPr>
            <p:nvPr/>
          </p:nvSpPr>
          <p:spPr bwMode="auto">
            <a:xfrm>
              <a:off x="7217"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27" name="Rectangle 8908"/>
            <p:cNvSpPr>
              <a:spLocks noChangeArrowheads="1"/>
            </p:cNvSpPr>
            <p:nvPr/>
          </p:nvSpPr>
          <p:spPr bwMode="auto">
            <a:xfrm>
              <a:off x="7227"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28" name="Rectangle 8909"/>
            <p:cNvSpPr>
              <a:spLocks noChangeArrowheads="1"/>
            </p:cNvSpPr>
            <p:nvPr/>
          </p:nvSpPr>
          <p:spPr bwMode="auto">
            <a:xfrm>
              <a:off x="7236"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29" name="Rectangle 8910"/>
            <p:cNvSpPr>
              <a:spLocks noChangeArrowheads="1"/>
            </p:cNvSpPr>
            <p:nvPr/>
          </p:nvSpPr>
          <p:spPr bwMode="auto">
            <a:xfrm>
              <a:off x="7245"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30" name="Rectangle 8911"/>
            <p:cNvSpPr>
              <a:spLocks noChangeArrowheads="1"/>
            </p:cNvSpPr>
            <p:nvPr/>
          </p:nvSpPr>
          <p:spPr bwMode="auto">
            <a:xfrm>
              <a:off x="7255"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31" name="Rectangle 8912"/>
            <p:cNvSpPr>
              <a:spLocks noChangeArrowheads="1"/>
            </p:cNvSpPr>
            <p:nvPr/>
          </p:nvSpPr>
          <p:spPr bwMode="auto">
            <a:xfrm>
              <a:off x="7264"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32" name="Rectangle 8913"/>
            <p:cNvSpPr>
              <a:spLocks noChangeArrowheads="1"/>
            </p:cNvSpPr>
            <p:nvPr/>
          </p:nvSpPr>
          <p:spPr bwMode="auto">
            <a:xfrm>
              <a:off x="7273"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33" name="Rectangle 8914"/>
            <p:cNvSpPr>
              <a:spLocks noChangeArrowheads="1"/>
            </p:cNvSpPr>
            <p:nvPr/>
          </p:nvSpPr>
          <p:spPr bwMode="auto">
            <a:xfrm>
              <a:off x="7283"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34" name="Rectangle 8915"/>
            <p:cNvSpPr>
              <a:spLocks noChangeArrowheads="1"/>
            </p:cNvSpPr>
            <p:nvPr/>
          </p:nvSpPr>
          <p:spPr bwMode="auto">
            <a:xfrm>
              <a:off x="7292"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35" name="Rectangle 8916"/>
            <p:cNvSpPr>
              <a:spLocks noChangeArrowheads="1"/>
            </p:cNvSpPr>
            <p:nvPr/>
          </p:nvSpPr>
          <p:spPr bwMode="auto">
            <a:xfrm>
              <a:off x="7301"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36" name="Rectangle 8917"/>
            <p:cNvSpPr>
              <a:spLocks noChangeArrowheads="1"/>
            </p:cNvSpPr>
            <p:nvPr/>
          </p:nvSpPr>
          <p:spPr bwMode="auto">
            <a:xfrm>
              <a:off x="7310"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37" name="Rectangle 8918"/>
            <p:cNvSpPr>
              <a:spLocks noChangeArrowheads="1"/>
            </p:cNvSpPr>
            <p:nvPr/>
          </p:nvSpPr>
          <p:spPr bwMode="auto">
            <a:xfrm>
              <a:off x="7320"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38" name="Rectangle 8919"/>
            <p:cNvSpPr>
              <a:spLocks noChangeArrowheads="1"/>
            </p:cNvSpPr>
            <p:nvPr/>
          </p:nvSpPr>
          <p:spPr bwMode="auto">
            <a:xfrm>
              <a:off x="7329"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39" name="Rectangle 8920"/>
            <p:cNvSpPr>
              <a:spLocks noChangeArrowheads="1"/>
            </p:cNvSpPr>
            <p:nvPr/>
          </p:nvSpPr>
          <p:spPr bwMode="auto">
            <a:xfrm>
              <a:off x="7338"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40" name="Rectangle 8921"/>
            <p:cNvSpPr>
              <a:spLocks noChangeArrowheads="1"/>
            </p:cNvSpPr>
            <p:nvPr/>
          </p:nvSpPr>
          <p:spPr bwMode="auto">
            <a:xfrm>
              <a:off x="7348"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41" name="Rectangle 8922"/>
            <p:cNvSpPr>
              <a:spLocks noChangeArrowheads="1"/>
            </p:cNvSpPr>
            <p:nvPr/>
          </p:nvSpPr>
          <p:spPr bwMode="auto">
            <a:xfrm>
              <a:off x="7357"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42" name="Rectangle 8923"/>
            <p:cNvSpPr>
              <a:spLocks noChangeArrowheads="1"/>
            </p:cNvSpPr>
            <p:nvPr/>
          </p:nvSpPr>
          <p:spPr bwMode="auto">
            <a:xfrm>
              <a:off x="7366"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43" name="Rectangle 8924"/>
            <p:cNvSpPr>
              <a:spLocks noChangeArrowheads="1"/>
            </p:cNvSpPr>
            <p:nvPr/>
          </p:nvSpPr>
          <p:spPr bwMode="auto">
            <a:xfrm>
              <a:off x="7376"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44" name="Rectangle 8925"/>
            <p:cNvSpPr>
              <a:spLocks noChangeArrowheads="1"/>
            </p:cNvSpPr>
            <p:nvPr/>
          </p:nvSpPr>
          <p:spPr bwMode="auto">
            <a:xfrm>
              <a:off x="7385"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45" name="Rectangle 8926"/>
            <p:cNvSpPr>
              <a:spLocks noChangeArrowheads="1"/>
            </p:cNvSpPr>
            <p:nvPr/>
          </p:nvSpPr>
          <p:spPr bwMode="auto">
            <a:xfrm>
              <a:off x="7394"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46" name="Rectangle 8927"/>
            <p:cNvSpPr>
              <a:spLocks noChangeArrowheads="1"/>
            </p:cNvSpPr>
            <p:nvPr/>
          </p:nvSpPr>
          <p:spPr bwMode="auto">
            <a:xfrm>
              <a:off x="7403"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47" name="Rectangle 8928"/>
            <p:cNvSpPr>
              <a:spLocks noChangeArrowheads="1"/>
            </p:cNvSpPr>
            <p:nvPr/>
          </p:nvSpPr>
          <p:spPr bwMode="auto">
            <a:xfrm>
              <a:off x="7413"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48" name="Rectangle 8929"/>
            <p:cNvSpPr>
              <a:spLocks noChangeArrowheads="1"/>
            </p:cNvSpPr>
            <p:nvPr/>
          </p:nvSpPr>
          <p:spPr bwMode="auto">
            <a:xfrm>
              <a:off x="7422"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49" name="Rectangle 8930"/>
            <p:cNvSpPr>
              <a:spLocks noChangeArrowheads="1"/>
            </p:cNvSpPr>
            <p:nvPr/>
          </p:nvSpPr>
          <p:spPr bwMode="auto">
            <a:xfrm>
              <a:off x="7431"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50" name="Rectangle 8931"/>
            <p:cNvSpPr>
              <a:spLocks noChangeArrowheads="1"/>
            </p:cNvSpPr>
            <p:nvPr/>
          </p:nvSpPr>
          <p:spPr bwMode="auto">
            <a:xfrm>
              <a:off x="7441"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51" name="Rectangle 8932"/>
            <p:cNvSpPr>
              <a:spLocks noChangeArrowheads="1"/>
            </p:cNvSpPr>
            <p:nvPr/>
          </p:nvSpPr>
          <p:spPr bwMode="auto">
            <a:xfrm>
              <a:off x="7450"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52" name="Rectangle 8933"/>
            <p:cNvSpPr>
              <a:spLocks noChangeArrowheads="1"/>
            </p:cNvSpPr>
            <p:nvPr/>
          </p:nvSpPr>
          <p:spPr bwMode="auto">
            <a:xfrm>
              <a:off x="7459"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53" name="Rectangle 8934"/>
            <p:cNvSpPr>
              <a:spLocks noChangeArrowheads="1"/>
            </p:cNvSpPr>
            <p:nvPr/>
          </p:nvSpPr>
          <p:spPr bwMode="auto">
            <a:xfrm>
              <a:off x="7469"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54" name="Rectangle 8935"/>
            <p:cNvSpPr>
              <a:spLocks noChangeArrowheads="1"/>
            </p:cNvSpPr>
            <p:nvPr/>
          </p:nvSpPr>
          <p:spPr bwMode="auto">
            <a:xfrm>
              <a:off x="7478"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55" name="Rectangle 8936"/>
            <p:cNvSpPr>
              <a:spLocks noChangeArrowheads="1"/>
            </p:cNvSpPr>
            <p:nvPr/>
          </p:nvSpPr>
          <p:spPr bwMode="auto">
            <a:xfrm>
              <a:off x="7487"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56" name="Rectangle 8937"/>
            <p:cNvSpPr>
              <a:spLocks noChangeArrowheads="1"/>
            </p:cNvSpPr>
            <p:nvPr/>
          </p:nvSpPr>
          <p:spPr bwMode="auto">
            <a:xfrm>
              <a:off x="7496"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57" name="Rectangle 8938"/>
            <p:cNvSpPr>
              <a:spLocks noChangeArrowheads="1"/>
            </p:cNvSpPr>
            <p:nvPr/>
          </p:nvSpPr>
          <p:spPr bwMode="auto">
            <a:xfrm>
              <a:off x="7506"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58" name="Rectangle 8939"/>
            <p:cNvSpPr>
              <a:spLocks noChangeArrowheads="1"/>
            </p:cNvSpPr>
            <p:nvPr/>
          </p:nvSpPr>
          <p:spPr bwMode="auto">
            <a:xfrm>
              <a:off x="7515"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59" name="Rectangle 8940"/>
            <p:cNvSpPr>
              <a:spLocks noChangeArrowheads="1"/>
            </p:cNvSpPr>
            <p:nvPr/>
          </p:nvSpPr>
          <p:spPr bwMode="auto">
            <a:xfrm>
              <a:off x="7524"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60" name="Rectangle 8941"/>
            <p:cNvSpPr>
              <a:spLocks noChangeArrowheads="1"/>
            </p:cNvSpPr>
            <p:nvPr/>
          </p:nvSpPr>
          <p:spPr bwMode="auto">
            <a:xfrm>
              <a:off x="7534"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61" name="Rectangle 8942"/>
            <p:cNvSpPr>
              <a:spLocks noChangeArrowheads="1"/>
            </p:cNvSpPr>
            <p:nvPr/>
          </p:nvSpPr>
          <p:spPr bwMode="auto">
            <a:xfrm>
              <a:off x="7543"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5462" name="Rectangle 8943"/>
            <p:cNvSpPr>
              <a:spLocks noChangeArrowheads="1"/>
            </p:cNvSpPr>
            <p:nvPr/>
          </p:nvSpPr>
          <p:spPr bwMode="auto">
            <a:xfrm>
              <a:off x="6340" y="4030"/>
              <a:ext cx="1208" cy="593"/>
            </a:xfrm>
            <a:prstGeom prst="rect">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5463" name="Freeform 8944"/>
            <p:cNvSpPr>
              <a:spLocks/>
            </p:cNvSpPr>
            <p:nvPr/>
          </p:nvSpPr>
          <p:spPr bwMode="auto">
            <a:xfrm>
              <a:off x="6280" y="3925"/>
              <a:ext cx="1337" cy="98"/>
            </a:xfrm>
            <a:custGeom>
              <a:avLst/>
              <a:gdLst/>
              <a:ahLst/>
              <a:cxnLst>
                <a:cxn ang="0">
                  <a:pos x="0" y="0"/>
                </a:cxn>
                <a:cxn ang="0">
                  <a:pos x="78" y="98"/>
                </a:cxn>
                <a:cxn ang="0">
                  <a:pos x="1259" y="98"/>
                </a:cxn>
                <a:cxn ang="0">
                  <a:pos x="1337" y="0"/>
                </a:cxn>
                <a:cxn ang="0">
                  <a:pos x="0" y="0"/>
                </a:cxn>
              </a:cxnLst>
              <a:rect l="0" t="0" r="r" b="b"/>
              <a:pathLst>
                <a:path w="1337" h="98">
                  <a:moveTo>
                    <a:pt x="0" y="0"/>
                  </a:moveTo>
                  <a:lnTo>
                    <a:pt x="78" y="98"/>
                  </a:lnTo>
                  <a:lnTo>
                    <a:pt x="1259" y="98"/>
                  </a:lnTo>
                  <a:lnTo>
                    <a:pt x="1337" y="0"/>
                  </a:lnTo>
                  <a:lnTo>
                    <a:pt x="0" y="0"/>
                  </a:lnTo>
                  <a:close/>
                </a:path>
              </a:pathLst>
            </a:custGeom>
            <a:grpFill/>
            <a:ln w="9525">
              <a:noFill/>
              <a:round/>
              <a:headEnd/>
              <a:tailEnd/>
            </a:ln>
          </p:spPr>
          <p:txBody>
            <a:bodyPr/>
            <a:lstStyle/>
            <a:p>
              <a:pPr>
                <a:defRPr/>
              </a:pPr>
              <a:endParaRPr lang="en-US" dirty="0">
                <a:latin typeface="Arial" pitchFamily="34" charset="0"/>
              </a:endParaRPr>
            </a:p>
          </p:txBody>
        </p:sp>
        <p:sp>
          <p:nvSpPr>
            <p:cNvPr id="5464" name="Freeform 8945"/>
            <p:cNvSpPr>
              <a:spLocks/>
            </p:cNvSpPr>
            <p:nvPr/>
          </p:nvSpPr>
          <p:spPr bwMode="auto">
            <a:xfrm>
              <a:off x="6280" y="3925"/>
              <a:ext cx="1337" cy="98"/>
            </a:xfrm>
            <a:custGeom>
              <a:avLst/>
              <a:gdLst/>
              <a:ahLst/>
              <a:cxnLst>
                <a:cxn ang="0">
                  <a:pos x="0" y="0"/>
                </a:cxn>
                <a:cxn ang="0">
                  <a:pos x="78" y="98"/>
                </a:cxn>
                <a:cxn ang="0">
                  <a:pos x="1259" y="98"/>
                </a:cxn>
                <a:cxn ang="0">
                  <a:pos x="1337" y="0"/>
                </a:cxn>
                <a:cxn ang="0">
                  <a:pos x="0" y="0"/>
                </a:cxn>
              </a:cxnLst>
              <a:rect l="0" t="0" r="r" b="b"/>
              <a:pathLst>
                <a:path w="1337" h="98">
                  <a:moveTo>
                    <a:pt x="0" y="0"/>
                  </a:moveTo>
                  <a:lnTo>
                    <a:pt x="78" y="98"/>
                  </a:lnTo>
                  <a:lnTo>
                    <a:pt x="1259" y="98"/>
                  </a:lnTo>
                  <a:lnTo>
                    <a:pt x="1337" y="0"/>
                  </a:lnTo>
                  <a:lnTo>
                    <a:pt x="0" y="0"/>
                  </a:lnTo>
                  <a:close/>
                </a:path>
              </a:pathLst>
            </a:custGeom>
            <a:grpFill/>
            <a:ln w="1" cap="rnd">
              <a:solidFill>
                <a:srgbClr val="006600"/>
              </a:solidFill>
              <a:prstDash val="solid"/>
              <a:round/>
              <a:headEnd/>
              <a:tailEnd/>
            </a:ln>
          </p:spPr>
          <p:txBody>
            <a:bodyPr/>
            <a:lstStyle/>
            <a:p>
              <a:pPr>
                <a:defRPr/>
              </a:pPr>
              <a:endParaRPr lang="en-US" dirty="0">
                <a:latin typeface="Arial" pitchFamily="34" charset="0"/>
              </a:endParaRPr>
            </a:p>
          </p:txBody>
        </p:sp>
        <p:sp>
          <p:nvSpPr>
            <p:cNvPr id="5465" name="Freeform 8946"/>
            <p:cNvSpPr>
              <a:spLocks/>
            </p:cNvSpPr>
            <p:nvPr/>
          </p:nvSpPr>
          <p:spPr bwMode="auto">
            <a:xfrm>
              <a:off x="6280" y="3925"/>
              <a:ext cx="78" cy="792"/>
            </a:xfrm>
            <a:custGeom>
              <a:avLst/>
              <a:gdLst/>
              <a:ahLst/>
              <a:cxnLst>
                <a:cxn ang="0">
                  <a:pos x="0" y="0"/>
                </a:cxn>
                <a:cxn ang="0">
                  <a:pos x="0" y="792"/>
                </a:cxn>
                <a:cxn ang="0">
                  <a:pos x="78" y="693"/>
                </a:cxn>
                <a:cxn ang="0">
                  <a:pos x="78" y="98"/>
                </a:cxn>
                <a:cxn ang="0">
                  <a:pos x="0" y="0"/>
                </a:cxn>
              </a:cxnLst>
              <a:rect l="0" t="0" r="r" b="b"/>
              <a:pathLst>
                <a:path w="78" h="792">
                  <a:moveTo>
                    <a:pt x="0" y="0"/>
                  </a:moveTo>
                  <a:lnTo>
                    <a:pt x="0" y="792"/>
                  </a:lnTo>
                  <a:lnTo>
                    <a:pt x="78" y="693"/>
                  </a:lnTo>
                  <a:lnTo>
                    <a:pt x="78" y="98"/>
                  </a:lnTo>
                  <a:lnTo>
                    <a:pt x="0" y="0"/>
                  </a:lnTo>
                  <a:close/>
                </a:path>
              </a:pathLst>
            </a:custGeom>
            <a:grpFill/>
            <a:ln w="9525">
              <a:noFill/>
              <a:round/>
              <a:headEnd/>
              <a:tailEnd/>
            </a:ln>
          </p:spPr>
          <p:txBody>
            <a:bodyPr/>
            <a:lstStyle/>
            <a:p>
              <a:pPr>
                <a:defRPr/>
              </a:pPr>
              <a:endParaRPr lang="en-US" dirty="0">
                <a:latin typeface="Arial" pitchFamily="34" charset="0"/>
              </a:endParaRPr>
            </a:p>
          </p:txBody>
        </p:sp>
        <p:sp>
          <p:nvSpPr>
            <p:cNvPr id="5466" name="Freeform 8947"/>
            <p:cNvSpPr>
              <a:spLocks/>
            </p:cNvSpPr>
            <p:nvPr/>
          </p:nvSpPr>
          <p:spPr bwMode="auto">
            <a:xfrm>
              <a:off x="6280" y="3925"/>
              <a:ext cx="78" cy="792"/>
            </a:xfrm>
            <a:custGeom>
              <a:avLst/>
              <a:gdLst/>
              <a:ahLst/>
              <a:cxnLst>
                <a:cxn ang="0">
                  <a:pos x="0" y="0"/>
                </a:cxn>
                <a:cxn ang="0">
                  <a:pos x="0" y="792"/>
                </a:cxn>
                <a:cxn ang="0">
                  <a:pos x="78" y="693"/>
                </a:cxn>
                <a:cxn ang="0">
                  <a:pos x="78" y="98"/>
                </a:cxn>
                <a:cxn ang="0">
                  <a:pos x="0" y="0"/>
                </a:cxn>
              </a:cxnLst>
              <a:rect l="0" t="0" r="r" b="b"/>
              <a:pathLst>
                <a:path w="78" h="792">
                  <a:moveTo>
                    <a:pt x="0" y="0"/>
                  </a:moveTo>
                  <a:lnTo>
                    <a:pt x="0" y="792"/>
                  </a:lnTo>
                  <a:lnTo>
                    <a:pt x="78" y="693"/>
                  </a:lnTo>
                  <a:lnTo>
                    <a:pt x="78" y="98"/>
                  </a:lnTo>
                  <a:lnTo>
                    <a:pt x="0" y="0"/>
                  </a:lnTo>
                  <a:close/>
                </a:path>
              </a:pathLst>
            </a:custGeom>
            <a:grpFill/>
            <a:ln w="1" cap="rnd">
              <a:solidFill>
                <a:srgbClr val="006600"/>
              </a:solidFill>
              <a:prstDash val="solid"/>
              <a:round/>
              <a:headEnd/>
              <a:tailEnd/>
            </a:ln>
          </p:spPr>
          <p:txBody>
            <a:bodyPr/>
            <a:lstStyle/>
            <a:p>
              <a:pPr>
                <a:defRPr/>
              </a:pPr>
              <a:endParaRPr lang="en-US" dirty="0">
                <a:latin typeface="Arial" pitchFamily="34" charset="0"/>
              </a:endParaRPr>
            </a:p>
          </p:txBody>
        </p:sp>
        <p:sp>
          <p:nvSpPr>
            <p:cNvPr id="5467" name="Freeform 8948"/>
            <p:cNvSpPr>
              <a:spLocks/>
            </p:cNvSpPr>
            <p:nvPr/>
          </p:nvSpPr>
          <p:spPr bwMode="auto">
            <a:xfrm>
              <a:off x="6280" y="4618"/>
              <a:ext cx="1337" cy="99"/>
            </a:xfrm>
            <a:custGeom>
              <a:avLst/>
              <a:gdLst/>
              <a:ahLst/>
              <a:cxnLst>
                <a:cxn ang="0">
                  <a:pos x="0" y="99"/>
                </a:cxn>
                <a:cxn ang="0">
                  <a:pos x="1337" y="99"/>
                </a:cxn>
                <a:cxn ang="0">
                  <a:pos x="1259" y="0"/>
                </a:cxn>
                <a:cxn ang="0">
                  <a:pos x="78" y="0"/>
                </a:cxn>
                <a:cxn ang="0">
                  <a:pos x="0" y="99"/>
                </a:cxn>
              </a:cxnLst>
              <a:rect l="0" t="0" r="r" b="b"/>
              <a:pathLst>
                <a:path w="1337" h="99">
                  <a:moveTo>
                    <a:pt x="0" y="99"/>
                  </a:moveTo>
                  <a:lnTo>
                    <a:pt x="1337" y="99"/>
                  </a:lnTo>
                  <a:lnTo>
                    <a:pt x="1259" y="0"/>
                  </a:lnTo>
                  <a:lnTo>
                    <a:pt x="78" y="0"/>
                  </a:lnTo>
                  <a:lnTo>
                    <a:pt x="0" y="99"/>
                  </a:lnTo>
                  <a:close/>
                </a:path>
              </a:pathLst>
            </a:custGeom>
            <a:grpFill/>
            <a:ln w="9525">
              <a:noFill/>
              <a:round/>
              <a:headEnd/>
              <a:tailEnd/>
            </a:ln>
          </p:spPr>
          <p:txBody>
            <a:bodyPr/>
            <a:lstStyle/>
            <a:p>
              <a:pPr>
                <a:defRPr/>
              </a:pPr>
              <a:endParaRPr lang="en-US" dirty="0">
                <a:latin typeface="Arial" pitchFamily="34" charset="0"/>
              </a:endParaRPr>
            </a:p>
          </p:txBody>
        </p:sp>
        <p:sp>
          <p:nvSpPr>
            <p:cNvPr id="5468" name="Freeform 8949"/>
            <p:cNvSpPr>
              <a:spLocks/>
            </p:cNvSpPr>
            <p:nvPr/>
          </p:nvSpPr>
          <p:spPr bwMode="auto">
            <a:xfrm>
              <a:off x="6280" y="4618"/>
              <a:ext cx="1337" cy="99"/>
            </a:xfrm>
            <a:custGeom>
              <a:avLst/>
              <a:gdLst/>
              <a:ahLst/>
              <a:cxnLst>
                <a:cxn ang="0">
                  <a:pos x="0" y="99"/>
                </a:cxn>
                <a:cxn ang="0">
                  <a:pos x="1337" y="99"/>
                </a:cxn>
                <a:cxn ang="0">
                  <a:pos x="1259" y="0"/>
                </a:cxn>
                <a:cxn ang="0">
                  <a:pos x="78" y="0"/>
                </a:cxn>
                <a:cxn ang="0">
                  <a:pos x="0" y="99"/>
                </a:cxn>
              </a:cxnLst>
              <a:rect l="0" t="0" r="r" b="b"/>
              <a:pathLst>
                <a:path w="1337" h="99">
                  <a:moveTo>
                    <a:pt x="0" y="99"/>
                  </a:moveTo>
                  <a:lnTo>
                    <a:pt x="1337" y="99"/>
                  </a:lnTo>
                  <a:lnTo>
                    <a:pt x="1259" y="0"/>
                  </a:lnTo>
                  <a:lnTo>
                    <a:pt x="78" y="0"/>
                  </a:lnTo>
                  <a:lnTo>
                    <a:pt x="0" y="99"/>
                  </a:lnTo>
                  <a:close/>
                </a:path>
              </a:pathLst>
            </a:custGeom>
            <a:grpFill/>
            <a:ln w="1" cap="rnd">
              <a:solidFill>
                <a:srgbClr val="006600"/>
              </a:solidFill>
              <a:prstDash val="solid"/>
              <a:round/>
              <a:headEnd/>
              <a:tailEnd/>
            </a:ln>
          </p:spPr>
          <p:txBody>
            <a:bodyPr/>
            <a:lstStyle/>
            <a:p>
              <a:pPr>
                <a:defRPr/>
              </a:pPr>
              <a:endParaRPr lang="en-US" dirty="0">
                <a:latin typeface="Arial" pitchFamily="34" charset="0"/>
              </a:endParaRPr>
            </a:p>
          </p:txBody>
        </p:sp>
        <p:sp>
          <p:nvSpPr>
            <p:cNvPr id="5469" name="Freeform 8950"/>
            <p:cNvSpPr>
              <a:spLocks/>
            </p:cNvSpPr>
            <p:nvPr/>
          </p:nvSpPr>
          <p:spPr bwMode="auto">
            <a:xfrm>
              <a:off x="7539" y="3925"/>
              <a:ext cx="78" cy="792"/>
            </a:xfrm>
            <a:custGeom>
              <a:avLst/>
              <a:gdLst/>
              <a:ahLst/>
              <a:cxnLst>
                <a:cxn ang="0">
                  <a:pos x="78" y="792"/>
                </a:cxn>
                <a:cxn ang="0">
                  <a:pos x="78" y="0"/>
                </a:cxn>
                <a:cxn ang="0">
                  <a:pos x="0" y="98"/>
                </a:cxn>
                <a:cxn ang="0">
                  <a:pos x="0" y="693"/>
                </a:cxn>
                <a:cxn ang="0">
                  <a:pos x="78" y="792"/>
                </a:cxn>
              </a:cxnLst>
              <a:rect l="0" t="0" r="r" b="b"/>
              <a:pathLst>
                <a:path w="78" h="792">
                  <a:moveTo>
                    <a:pt x="78" y="792"/>
                  </a:moveTo>
                  <a:lnTo>
                    <a:pt x="78" y="0"/>
                  </a:lnTo>
                  <a:lnTo>
                    <a:pt x="0" y="98"/>
                  </a:lnTo>
                  <a:lnTo>
                    <a:pt x="0" y="693"/>
                  </a:lnTo>
                  <a:lnTo>
                    <a:pt x="78" y="792"/>
                  </a:lnTo>
                  <a:close/>
                </a:path>
              </a:pathLst>
            </a:custGeom>
            <a:grpFill/>
            <a:ln w="9525">
              <a:noFill/>
              <a:round/>
              <a:headEnd/>
              <a:tailEnd/>
            </a:ln>
          </p:spPr>
          <p:txBody>
            <a:bodyPr/>
            <a:lstStyle/>
            <a:p>
              <a:pPr>
                <a:defRPr/>
              </a:pPr>
              <a:endParaRPr lang="en-US" dirty="0">
                <a:latin typeface="Arial" pitchFamily="34" charset="0"/>
              </a:endParaRPr>
            </a:p>
          </p:txBody>
        </p:sp>
        <p:sp>
          <p:nvSpPr>
            <p:cNvPr id="5470" name="Freeform 8951"/>
            <p:cNvSpPr>
              <a:spLocks/>
            </p:cNvSpPr>
            <p:nvPr/>
          </p:nvSpPr>
          <p:spPr bwMode="auto">
            <a:xfrm>
              <a:off x="7539" y="3925"/>
              <a:ext cx="78" cy="792"/>
            </a:xfrm>
            <a:custGeom>
              <a:avLst/>
              <a:gdLst/>
              <a:ahLst/>
              <a:cxnLst>
                <a:cxn ang="0">
                  <a:pos x="78" y="792"/>
                </a:cxn>
                <a:cxn ang="0">
                  <a:pos x="78" y="0"/>
                </a:cxn>
                <a:cxn ang="0">
                  <a:pos x="0" y="98"/>
                </a:cxn>
                <a:cxn ang="0">
                  <a:pos x="0" y="693"/>
                </a:cxn>
                <a:cxn ang="0">
                  <a:pos x="78" y="792"/>
                </a:cxn>
              </a:cxnLst>
              <a:rect l="0" t="0" r="r" b="b"/>
              <a:pathLst>
                <a:path w="78" h="792">
                  <a:moveTo>
                    <a:pt x="78" y="792"/>
                  </a:moveTo>
                  <a:lnTo>
                    <a:pt x="78" y="0"/>
                  </a:lnTo>
                  <a:lnTo>
                    <a:pt x="0" y="98"/>
                  </a:lnTo>
                  <a:lnTo>
                    <a:pt x="0" y="693"/>
                  </a:lnTo>
                  <a:lnTo>
                    <a:pt x="78" y="792"/>
                  </a:lnTo>
                  <a:close/>
                </a:path>
              </a:pathLst>
            </a:custGeom>
            <a:grpFill/>
            <a:ln w="1" cap="rnd">
              <a:solidFill>
                <a:srgbClr val="006600"/>
              </a:solidFill>
              <a:prstDash val="solid"/>
              <a:round/>
              <a:headEnd/>
              <a:tailEnd/>
            </a:ln>
          </p:spPr>
          <p:txBody>
            <a:bodyPr/>
            <a:lstStyle/>
            <a:p>
              <a:pPr>
                <a:defRPr/>
              </a:pPr>
              <a:endParaRPr lang="en-US" dirty="0">
                <a:latin typeface="Arial" pitchFamily="34" charset="0"/>
              </a:endParaRPr>
            </a:p>
          </p:txBody>
        </p:sp>
        <p:sp>
          <p:nvSpPr>
            <p:cNvPr id="5471" name="Rectangle 8952"/>
            <p:cNvSpPr>
              <a:spLocks noChangeArrowheads="1"/>
            </p:cNvSpPr>
            <p:nvPr/>
          </p:nvSpPr>
          <p:spPr bwMode="auto">
            <a:xfrm>
              <a:off x="6280" y="3925"/>
              <a:ext cx="1337" cy="792"/>
            </a:xfrm>
            <a:prstGeom prst="rect">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5472" name="Rectangle 8953"/>
            <p:cNvSpPr>
              <a:spLocks noChangeArrowheads="1"/>
            </p:cNvSpPr>
            <p:nvPr/>
          </p:nvSpPr>
          <p:spPr bwMode="auto">
            <a:xfrm>
              <a:off x="6358" y="4023"/>
              <a:ext cx="1181" cy="595"/>
            </a:xfrm>
            <a:prstGeom prst="rect">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5473" name="Line 8954"/>
            <p:cNvSpPr>
              <a:spLocks noChangeShapeType="1"/>
            </p:cNvSpPr>
            <p:nvPr/>
          </p:nvSpPr>
          <p:spPr bwMode="auto">
            <a:xfrm>
              <a:off x="6280" y="3925"/>
              <a:ext cx="78" cy="98"/>
            </a:xfrm>
            <a:prstGeom prst="line">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5474" name="Line 8955"/>
            <p:cNvSpPr>
              <a:spLocks noChangeShapeType="1"/>
            </p:cNvSpPr>
            <p:nvPr/>
          </p:nvSpPr>
          <p:spPr bwMode="auto">
            <a:xfrm flipV="1">
              <a:off x="6280" y="4618"/>
              <a:ext cx="78" cy="99"/>
            </a:xfrm>
            <a:prstGeom prst="line">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5475" name="Line 8956"/>
            <p:cNvSpPr>
              <a:spLocks noChangeShapeType="1"/>
            </p:cNvSpPr>
            <p:nvPr/>
          </p:nvSpPr>
          <p:spPr bwMode="auto">
            <a:xfrm flipH="1" flipV="1">
              <a:off x="7539" y="4618"/>
              <a:ext cx="78" cy="99"/>
            </a:xfrm>
            <a:prstGeom prst="line">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5476" name="Line 8957"/>
            <p:cNvSpPr>
              <a:spLocks noChangeShapeType="1"/>
            </p:cNvSpPr>
            <p:nvPr/>
          </p:nvSpPr>
          <p:spPr bwMode="auto">
            <a:xfrm flipH="1">
              <a:off x="7539" y="3925"/>
              <a:ext cx="78" cy="98"/>
            </a:xfrm>
            <a:prstGeom prst="line">
              <a:avLst/>
            </a:prstGeom>
            <a:grpFill/>
            <a:ln w="3" cap="rnd">
              <a:solidFill>
                <a:srgbClr val="006600"/>
              </a:solidFill>
              <a:round/>
              <a:headEnd/>
              <a:tailEnd/>
            </a:ln>
          </p:spPr>
          <p:txBody>
            <a:bodyPr/>
            <a:lstStyle/>
            <a:p>
              <a:pPr>
                <a:defRPr/>
              </a:pPr>
              <a:endParaRPr lang="en-US" dirty="0">
                <a:latin typeface="Arial" pitchFamily="34" charset="0"/>
              </a:endParaRPr>
            </a:p>
          </p:txBody>
        </p:sp>
      </p:grpSp>
      <p:sp>
        <p:nvSpPr>
          <p:cNvPr id="85108" name="Freeform 8958"/>
          <p:cNvSpPr>
            <a:spLocks/>
          </p:cNvSpPr>
          <p:nvPr/>
        </p:nvSpPr>
        <p:spPr bwMode="auto">
          <a:xfrm>
            <a:off x="1809750" y="4668837"/>
            <a:ext cx="901700" cy="80963"/>
          </a:xfrm>
          <a:custGeom>
            <a:avLst/>
            <a:gdLst>
              <a:gd name="T0" fmla="*/ 0 w 1337"/>
              <a:gd name="T1" fmla="*/ 0 h 98"/>
              <a:gd name="T2" fmla="*/ 2147483647 w 1337"/>
              <a:gd name="T3" fmla="*/ 2147483647 h 98"/>
              <a:gd name="T4" fmla="*/ 2147483647 w 1337"/>
              <a:gd name="T5" fmla="*/ 2147483647 h 98"/>
              <a:gd name="T6" fmla="*/ 2147483647 w 1337"/>
              <a:gd name="T7" fmla="*/ 0 h 98"/>
              <a:gd name="T8" fmla="*/ 0 w 1337"/>
              <a:gd name="T9" fmla="*/ 0 h 98"/>
              <a:gd name="T10" fmla="*/ 0 60000 65536"/>
              <a:gd name="T11" fmla="*/ 0 60000 65536"/>
              <a:gd name="T12" fmla="*/ 0 60000 65536"/>
              <a:gd name="T13" fmla="*/ 0 60000 65536"/>
              <a:gd name="T14" fmla="*/ 0 60000 65536"/>
              <a:gd name="T15" fmla="*/ 0 w 1337"/>
              <a:gd name="T16" fmla="*/ 0 h 98"/>
              <a:gd name="T17" fmla="*/ 1337 w 1337"/>
              <a:gd name="T18" fmla="*/ 98 h 98"/>
            </a:gdLst>
            <a:ahLst/>
            <a:cxnLst>
              <a:cxn ang="T10">
                <a:pos x="T0" y="T1"/>
              </a:cxn>
              <a:cxn ang="T11">
                <a:pos x="T2" y="T3"/>
              </a:cxn>
              <a:cxn ang="T12">
                <a:pos x="T4" y="T5"/>
              </a:cxn>
              <a:cxn ang="T13">
                <a:pos x="T6" y="T7"/>
              </a:cxn>
              <a:cxn ang="T14">
                <a:pos x="T8" y="T9"/>
              </a:cxn>
            </a:cxnLst>
            <a:rect l="T15" t="T16" r="T17" b="T18"/>
            <a:pathLst>
              <a:path w="1337" h="98">
                <a:moveTo>
                  <a:pt x="0" y="0"/>
                </a:moveTo>
                <a:lnTo>
                  <a:pt x="78" y="98"/>
                </a:lnTo>
                <a:lnTo>
                  <a:pt x="1259" y="98"/>
                </a:lnTo>
                <a:lnTo>
                  <a:pt x="1337" y="0"/>
                </a:lnTo>
                <a:lnTo>
                  <a:pt x="0" y="0"/>
                </a:lnTo>
                <a:close/>
              </a:path>
            </a:pathLst>
          </a:custGeom>
          <a:solidFill>
            <a:srgbClr val="008000"/>
          </a:solidFill>
          <a:ln w="9525">
            <a:noFill/>
            <a:round/>
            <a:headEnd/>
            <a:tailEnd/>
          </a:ln>
        </p:spPr>
        <p:txBody>
          <a:bodyPr/>
          <a:lstStyle/>
          <a:p>
            <a:endParaRPr lang="en-US" dirty="0"/>
          </a:p>
        </p:txBody>
      </p:sp>
      <p:sp>
        <p:nvSpPr>
          <p:cNvPr id="85109" name="Freeform 8959"/>
          <p:cNvSpPr>
            <a:spLocks/>
          </p:cNvSpPr>
          <p:nvPr/>
        </p:nvSpPr>
        <p:spPr bwMode="auto">
          <a:xfrm>
            <a:off x="1831975" y="4673600"/>
            <a:ext cx="900113" cy="80962"/>
          </a:xfrm>
          <a:custGeom>
            <a:avLst/>
            <a:gdLst>
              <a:gd name="T0" fmla="*/ 0 w 1337"/>
              <a:gd name="T1" fmla="*/ 0 h 98"/>
              <a:gd name="T2" fmla="*/ 2147483647 w 1337"/>
              <a:gd name="T3" fmla="*/ 2147483647 h 98"/>
              <a:gd name="T4" fmla="*/ 2147483647 w 1337"/>
              <a:gd name="T5" fmla="*/ 2147483647 h 98"/>
              <a:gd name="T6" fmla="*/ 2147483647 w 1337"/>
              <a:gd name="T7" fmla="*/ 0 h 98"/>
              <a:gd name="T8" fmla="*/ 0 w 1337"/>
              <a:gd name="T9" fmla="*/ 0 h 98"/>
              <a:gd name="T10" fmla="*/ 0 60000 65536"/>
              <a:gd name="T11" fmla="*/ 0 60000 65536"/>
              <a:gd name="T12" fmla="*/ 0 60000 65536"/>
              <a:gd name="T13" fmla="*/ 0 60000 65536"/>
              <a:gd name="T14" fmla="*/ 0 60000 65536"/>
              <a:gd name="T15" fmla="*/ 0 w 1337"/>
              <a:gd name="T16" fmla="*/ 0 h 98"/>
              <a:gd name="T17" fmla="*/ 1337 w 1337"/>
              <a:gd name="T18" fmla="*/ 98 h 98"/>
            </a:gdLst>
            <a:ahLst/>
            <a:cxnLst>
              <a:cxn ang="T10">
                <a:pos x="T0" y="T1"/>
              </a:cxn>
              <a:cxn ang="T11">
                <a:pos x="T2" y="T3"/>
              </a:cxn>
              <a:cxn ang="T12">
                <a:pos x="T4" y="T5"/>
              </a:cxn>
              <a:cxn ang="T13">
                <a:pos x="T6" y="T7"/>
              </a:cxn>
              <a:cxn ang="T14">
                <a:pos x="T8" y="T9"/>
              </a:cxn>
            </a:cxnLst>
            <a:rect l="T15" t="T16" r="T17" b="T18"/>
            <a:pathLst>
              <a:path w="1337" h="98">
                <a:moveTo>
                  <a:pt x="0" y="0"/>
                </a:moveTo>
                <a:lnTo>
                  <a:pt x="78" y="98"/>
                </a:lnTo>
                <a:lnTo>
                  <a:pt x="1259" y="98"/>
                </a:lnTo>
                <a:lnTo>
                  <a:pt x="1337" y="0"/>
                </a:lnTo>
                <a:lnTo>
                  <a:pt x="0" y="0"/>
                </a:lnTo>
                <a:close/>
              </a:path>
            </a:pathLst>
          </a:custGeom>
          <a:noFill/>
          <a:ln w="1" cap="rnd">
            <a:solidFill>
              <a:srgbClr val="006600"/>
            </a:solidFill>
            <a:prstDash val="solid"/>
            <a:round/>
            <a:headEnd/>
            <a:tailEnd/>
          </a:ln>
        </p:spPr>
        <p:txBody>
          <a:bodyPr/>
          <a:lstStyle/>
          <a:p>
            <a:endParaRPr lang="en-US" dirty="0"/>
          </a:p>
        </p:txBody>
      </p:sp>
      <p:sp>
        <p:nvSpPr>
          <p:cNvPr id="85110" name="Freeform 8960"/>
          <p:cNvSpPr>
            <a:spLocks/>
          </p:cNvSpPr>
          <p:nvPr/>
        </p:nvSpPr>
        <p:spPr bwMode="auto">
          <a:xfrm>
            <a:off x="1808163" y="4673600"/>
            <a:ext cx="52387" cy="646112"/>
          </a:xfrm>
          <a:custGeom>
            <a:avLst/>
            <a:gdLst>
              <a:gd name="T0" fmla="*/ 0 w 78"/>
              <a:gd name="T1" fmla="*/ 0 h 792"/>
              <a:gd name="T2" fmla="*/ 0 w 78"/>
              <a:gd name="T3" fmla="*/ 2147483647 h 792"/>
              <a:gd name="T4" fmla="*/ 2147483647 w 78"/>
              <a:gd name="T5" fmla="*/ 2147483647 h 792"/>
              <a:gd name="T6" fmla="*/ 2147483647 w 78"/>
              <a:gd name="T7" fmla="*/ 2147483647 h 792"/>
              <a:gd name="T8" fmla="*/ 0 w 78"/>
              <a:gd name="T9" fmla="*/ 0 h 792"/>
              <a:gd name="T10" fmla="*/ 0 60000 65536"/>
              <a:gd name="T11" fmla="*/ 0 60000 65536"/>
              <a:gd name="T12" fmla="*/ 0 60000 65536"/>
              <a:gd name="T13" fmla="*/ 0 60000 65536"/>
              <a:gd name="T14" fmla="*/ 0 60000 65536"/>
              <a:gd name="T15" fmla="*/ 0 w 78"/>
              <a:gd name="T16" fmla="*/ 0 h 792"/>
              <a:gd name="T17" fmla="*/ 78 w 78"/>
              <a:gd name="T18" fmla="*/ 792 h 792"/>
            </a:gdLst>
            <a:ahLst/>
            <a:cxnLst>
              <a:cxn ang="T10">
                <a:pos x="T0" y="T1"/>
              </a:cxn>
              <a:cxn ang="T11">
                <a:pos x="T2" y="T3"/>
              </a:cxn>
              <a:cxn ang="T12">
                <a:pos x="T4" y="T5"/>
              </a:cxn>
              <a:cxn ang="T13">
                <a:pos x="T6" y="T7"/>
              </a:cxn>
              <a:cxn ang="T14">
                <a:pos x="T8" y="T9"/>
              </a:cxn>
            </a:cxnLst>
            <a:rect l="T15" t="T16" r="T17" b="T18"/>
            <a:pathLst>
              <a:path w="78" h="792">
                <a:moveTo>
                  <a:pt x="0" y="0"/>
                </a:moveTo>
                <a:lnTo>
                  <a:pt x="0" y="792"/>
                </a:lnTo>
                <a:lnTo>
                  <a:pt x="78" y="693"/>
                </a:lnTo>
                <a:lnTo>
                  <a:pt x="78" y="98"/>
                </a:lnTo>
                <a:lnTo>
                  <a:pt x="0" y="0"/>
                </a:lnTo>
                <a:close/>
              </a:path>
            </a:pathLst>
          </a:custGeom>
          <a:solidFill>
            <a:srgbClr val="008000"/>
          </a:solidFill>
          <a:ln w="9525">
            <a:noFill/>
            <a:round/>
            <a:headEnd/>
            <a:tailEnd/>
          </a:ln>
        </p:spPr>
        <p:txBody>
          <a:bodyPr/>
          <a:lstStyle/>
          <a:p>
            <a:endParaRPr lang="en-US" dirty="0"/>
          </a:p>
        </p:txBody>
      </p:sp>
      <p:sp>
        <p:nvSpPr>
          <p:cNvPr id="85111" name="Freeform 8962"/>
          <p:cNvSpPr>
            <a:spLocks/>
          </p:cNvSpPr>
          <p:nvPr/>
        </p:nvSpPr>
        <p:spPr bwMode="auto">
          <a:xfrm>
            <a:off x="1803400" y="5253037"/>
            <a:ext cx="900113" cy="80963"/>
          </a:xfrm>
          <a:custGeom>
            <a:avLst/>
            <a:gdLst>
              <a:gd name="T0" fmla="*/ 0 w 1337"/>
              <a:gd name="T1" fmla="*/ 2147483647 h 99"/>
              <a:gd name="T2" fmla="*/ 2147483647 w 1337"/>
              <a:gd name="T3" fmla="*/ 2147483647 h 99"/>
              <a:gd name="T4" fmla="*/ 2147483647 w 1337"/>
              <a:gd name="T5" fmla="*/ 0 h 99"/>
              <a:gd name="T6" fmla="*/ 2147483647 w 1337"/>
              <a:gd name="T7" fmla="*/ 0 h 99"/>
              <a:gd name="T8" fmla="*/ 0 w 1337"/>
              <a:gd name="T9" fmla="*/ 2147483647 h 99"/>
              <a:gd name="T10" fmla="*/ 0 60000 65536"/>
              <a:gd name="T11" fmla="*/ 0 60000 65536"/>
              <a:gd name="T12" fmla="*/ 0 60000 65536"/>
              <a:gd name="T13" fmla="*/ 0 60000 65536"/>
              <a:gd name="T14" fmla="*/ 0 60000 65536"/>
              <a:gd name="T15" fmla="*/ 0 w 1337"/>
              <a:gd name="T16" fmla="*/ 0 h 99"/>
              <a:gd name="T17" fmla="*/ 1337 w 1337"/>
              <a:gd name="T18" fmla="*/ 99 h 99"/>
            </a:gdLst>
            <a:ahLst/>
            <a:cxnLst>
              <a:cxn ang="T10">
                <a:pos x="T0" y="T1"/>
              </a:cxn>
              <a:cxn ang="T11">
                <a:pos x="T2" y="T3"/>
              </a:cxn>
              <a:cxn ang="T12">
                <a:pos x="T4" y="T5"/>
              </a:cxn>
              <a:cxn ang="T13">
                <a:pos x="T6" y="T7"/>
              </a:cxn>
              <a:cxn ang="T14">
                <a:pos x="T8" y="T9"/>
              </a:cxn>
            </a:cxnLst>
            <a:rect l="T15" t="T16" r="T17" b="T18"/>
            <a:pathLst>
              <a:path w="1337" h="99">
                <a:moveTo>
                  <a:pt x="0" y="99"/>
                </a:moveTo>
                <a:lnTo>
                  <a:pt x="1337" y="99"/>
                </a:lnTo>
                <a:lnTo>
                  <a:pt x="1259" y="0"/>
                </a:lnTo>
                <a:lnTo>
                  <a:pt x="78" y="0"/>
                </a:lnTo>
                <a:lnTo>
                  <a:pt x="0" y="99"/>
                </a:lnTo>
                <a:close/>
              </a:path>
            </a:pathLst>
          </a:custGeom>
          <a:solidFill>
            <a:srgbClr val="008000"/>
          </a:solidFill>
          <a:ln w="9525">
            <a:noFill/>
            <a:round/>
            <a:headEnd/>
            <a:tailEnd/>
          </a:ln>
        </p:spPr>
        <p:txBody>
          <a:bodyPr/>
          <a:lstStyle/>
          <a:p>
            <a:endParaRPr lang="en-US" dirty="0"/>
          </a:p>
        </p:txBody>
      </p:sp>
      <p:sp>
        <p:nvSpPr>
          <p:cNvPr id="85112" name="Freeform 8964"/>
          <p:cNvSpPr>
            <a:spLocks/>
          </p:cNvSpPr>
          <p:nvPr/>
        </p:nvSpPr>
        <p:spPr bwMode="auto">
          <a:xfrm>
            <a:off x="2638425" y="4673600"/>
            <a:ext cx="73025" cy="646112"/>
          </a:xfrm>
          <a:custGeom>
            <a:avLst/>
            <a:gdLst>
              <a:gd name="T0" fmla="*/ 2147483647 w 78"/>
              <a:gd name="T1" fmla="*/ 2147483647 h 792"/>
              <a:gd name="T2" fmla="*/ 2147483647 w 78"/>
              <a:gd name="T3" fmla="*/ 0 h 792"/>
              <a:gd name="T4" fmla="*/ 0 w 78"/>
              <a:gd name="T5" fmla="*/ 2147483647 h 792"/>
              <a:gd name="T6" fmla="*/ 0 w 78"/>
              <a:gd name="T7" fmla="*/ 2147483647 h 792"/>
              <a:gd name="T8" fmla="*/ 2147483647 w 78"/>
              <a:gd name="T9" fmla="*/ 2147483647 h 792"/>
              <a:gd name="T10" fmla="*/ 0 60000 65536"/>
              <a:gd name="T11" fmla="*/ 0 60000 65536"/>
              <a:gd name="T12" fmla="*/ 0 60000 65536"/>
              <a:gd name="T13" fmla="*/ 0 60000 65536"/>
              <a:gd name="T14" fmla="*/ 0 60000 65536"/>
              <a:gd name="T15" fmla="*/ 0 w 78"/>
              <a:gd name="T16" fmla="*/ 0 h 792"/>
              <a:gd name="T17" fmla="*/ 78 w 78"/>
              <a:gd name="T18" fmla="*/ 792 h 792"/>
            </a:gdLst>
            <a:ahLst/>
            <a:cxnLst>
              <a:cxn ang="T10">
                <a:pos x="T0" y="T1"/>
              </a:cxn>
              <a:cxn ang="T11">
                <a:pos x="T2" y="T3"/>
              </a:cxn>
              <a:cxn ang="T12">
                <a:pos x="T4" y="T5"/>
              </a:cxn>
              <a:cxn ang="T13">
                <a:pos x="T6" y="T7"/>
              </a:cxn>
              <a:cxn ang="T14">
                <a:pos x="T8" y="T9"/>
              </a:cxn>
            </a:cxnLst>
            <a:rect l="T15" t="T16" r="T17" b="T18"/>
            <a:pathLst>
              <a:path w="78" h="792">
                <a:moveTo>
                  <a:pt x="78" y="792"/>
                </a:moveTo>
                <a:lnTo>
                  <a:pt x="78" y="0"/>
                </a:lnTo>
                <a:lnTo>
                  <a:pt x="0" y="98"/>
                </a:lnTo>
                <a:lnTo>
                  <a:pt x="0" y="693"/>
                </a:lnTo>
                <a:lnTo>
                  <a:pt x="78" y="792"/>
                </a:lnTo>
                <a:close/>
              </a:path>
            </a:pathLst>
          </a:custGeom>
          <a:solidFill>
            <a:srgbClr val="008000"/>
          </a:solidFill>
          <a:ln w="9525">
            <a:noFill/>
            <a:round/>
            <a:headEnd/>
            <a:tailEnd/>
          </a:ln>
        </p:spPr>
        <p:txBody>
          <a:bodyPr/>
          <a:lstStyle/>
          <a:p>
            <a:endParaRPr lang="en-US" dirty="0"/>
          </a:p>
        </p:txBody>
      </p:sp>
      <p:sp>
        <p:nvSpPr>
          <p:cNvPr id="85113" name="Rectangle 8967"/>
          <p:cNvSpPr>
            <a:spLocks noChangeArrowheads="1"/>
          </p:cNvSpPr>
          <p:nvPr/>
        </p:nvSpPr>
        <p:spPr bwMode="auto">
          <a:xfrm>
            <a:off x="1844675" y="4754562"/>
            <a:ext cx="795338" cy="484188"/>
          </a:xfrm>
          <a:prstGeom prst="rect">
            <a:avLst/>
          </a:prstGeom>
          <a:noFill/>
          <a:ln w="3" cap="rnd">
            <a:solidFill>
              <a:srgbClr val="006600"/>
            </a:solidFill>
            <a:round/>
            <a:headEnd/>
            <a:tailEnd/>
          </a:ln>
        </p:spPr>
        <p:txBody>
          <a:bodyPr/>
          <a:lstStyle/>
          <a:p>
            <a:endParaRPr lang="en-US" dirty="0"/>
          </a:p>
        </p:txBody>
      </p:sp>
      <p:sp>
        <p:nvSpPr>
          <p:cNvPr id="85114" name="Line 8968"/>
          <p:cNvSpPr>
            <a:spLocks noChangeShapeType="1"/>
          </p:cNvSpPr>
          <p:nvPr/>
        </p:nvSpPr>
        <p:spPr bwMode="auto">
          <a:xfrm>
            <a:off x="1924050" y="4673600"/>
            <a:ext cx="52388" cy="80962"/>
          </a:xfrm>
          <a:prstGeom prst="line">
            <a:avLst/>
          </a:prstGeom>
          <a:noFill/>
          <a:ln w="3" cap="rnd">
            <a:solidFill>
              <a:srgbClr val="006600"/>
            </a:solidFill>
            <a:round/>
            <a:headEnd/>
            <a:tailEnd/>
          </a:ln>
        </p:spPr>
        <p:txBody>
          <a:bodyPr/>
          <a:lstStyle/>
          <a:p>
            <a:endParaRPr lang="en-US" dirty="0"/>
          </a:p>
        </p:txBody>
      </p:sp>
      <p:sp>
        <p:nvSpPr>
          <p:cNvPr id="85115" name="Line 8969"/>
          <p:cNvSpPr>
            <a:spLocks noChangeShapeType="1"/>
          </p:cNvSpPr>
          <p:nvPr/>
        </p:nvSpPr>
        <p:spPr bwMode="auto">
          <a:xfrm flipV="1">
            <a:off x="1924050" y="5238750"/>
            <a:ext cx="52388" cy="80962"/>
          </a:xfrm>
          <a:prstGeom prst="line">
            <a:avLst/>
          </a:prstGeom>
          <a:noFill/>
          <a:ln w="3" cap="rnd">
            <a:solidFill>
              <a:srgbClr val="006600"/>
            </a:solidFill>
            <a:round/>
            <a:headEnd/>
            <a:tailEnd/>
          </a:ln>
        </p:spPr>
        <p:txBody>
          <a:bodyPr/>
          <a:lstStyle/>
          <a:p>
            <a:endParaRPr lang="en-US" dirty="0"/>
          </a:p>
        </p:txBody>
      </p:sp>
      <p:sp>
        <p:nvSpPr>
          <p:cNvPr id="85116" name="Rectangle 8972"/>
          <p:cNvSpPr>
            <a:spLocks noChangeArrowheads="1"/>
          </p:cNvSpPr>
          <p:nvPr/>
        </p:nvSpPr>
        <p:spPr bwMode="auto">
          <a:xfrm>
            <a:off x="1995488" y="4870450"/>
            <a:ext cx="444500" cy="157162"/>
          </a:xfrm>
          <a:prstGeom prst="rect">
            <a:avLst/>
          </a:prstGeom>
          <a:noFill/>
          <a:ln w="9525">
            <a:noFill/>
            <a:miter lim="800000"/>
            <a:headEnd/>
            <a:tailEnd/>
          </a:ln>
        </p:spPr>
        <p:txBody>
          <a:bodyPr wrap="none" lIns="0" tIns="0" rIns="0" bIns="0">
            <a:spAutoFit/>
          </a:bodyPr>
          <a:lstStyle/>
          <a:p>
            <a:pPr>
              <a:lnSpc>
                <a:spcPct val="100000"/>
              </a:lnSpc>
              <a:spcBef>
                <a:spcPct val="0"/>
              </a:spcBef>
              <a:spcAft>
                <a:spcPts val="1000"/>
              </a:spcAft>
              <a:buClrTx/>
              <a:buSzTx/>
              <a:buFontTx/>
              <a:buNone/>
            </a:pPr>
            <a:r>
              <a:rPr lang="en-US" sz="800" b="1" dirty="0">
                <a:solidFill>
                  <a:srgbClr val="000000"/>
                </a:solidFill>
              </a:rPr>
              <a:t>Finance </a:t>
            </a:r>
            <a:endParaRPr lang="en-US" sz="2000" dirty="0">
              <a:solidFill>
                <a:schemeClr val="tx1"/>
              </a:solidFill>
            </a:endParaRPr>
          </a:p>
        </p:txBody>
      </p:sp>
      <p:sp>
        <p:nvSpPr>
          <p:cNvPr id="85117" name="Rectangle 8973"/>
          <p:cNvSpPr>
            <a:spLocks noChangeArrowheads="1"/>
          </p:cNvSpPr>
          <p:nvPr/>
        </p:nvSpPr>
        <p:spPr bwMode="auto">
          <a:xfrm>
            <a:off x="2073275" y="5005387"/>
            <a:ext cx="322263" cy="157163"/>
          </a:xfrm>
          <a:prstGeom prst="rect">
            <a:avLst/>
          </a:prstGeom>
          <a:noFill/>
          <a:ln w="9525">
            <a:noFill/>
            <a:miter lim="800000"/>
            <a:headEnd/>
            <a:tailEnd/>
          </a:ln>
        </p:spPr>
        <p:txBody>
          <a:bodyPr wrap="none" lIns="0" tIns="0" rIns="0" bIns="0">
            <a:spAutoFit/>
          </a:bodyPr>
          <a:lstStyle/>
          <a:p>
            <a:pPr>
              <a:lnSpc>
                <a:spcPct val="100000"/>
              </a:lnSpc>
              <a:spcBef>
                <a:spcPct val="0"/>
              </a:spcBef>
              <a:spcAft>
                <a:spcPts val="1000"/>
              </a:spcAft>
              <a:buClrTx/>
              <a:buSzTx/>
              <a:buFontTx/>
              <a:buNone/>
            </a:pPr>
            <a:r>
              <a:rPr lang="en-US" sz="800" b="1" dirty="0">
                <a:solidFill>
                  <a:srgbClr val="000000"/>
                </a:solidFill>
              </a:rPr>
              <a:t>Policy</a:t>
            </a:r>
            <a:endParaRPr lang="en-US" sz="2000" dirty="0">
              <a:solidFill>
                <a:schemeClr val="tx1"/>
              </a:solidFill>
            </a:endParaRPr>
          </a:p>
        </p:txBody>
      </p:sp>
      <p:grpSp>
        <p:nvGrpSpPr>
          <p:cNvPr id="3" name="Group 9138"/>
          <p:cNvGrpSpPr>
            <a:grpSpLocks/>
          </p:cNvGrpSpPr>
          <p:nvPr/>
        </p:nvGrpSpPr>
        <p:grpSpPr bwMode="auto">
          <a:xfrm>
            <a:off x="385763" y="1541462"/>
            <a:ext cx="2576512" cy="2144713"/>
            <a:chOff x="4227" y="81"/>
            <a:chExt cx="3823" cy="2631"/>
          </a:xfrm>
        </p:grpSpPr>
        <p:sp>
          <p:nvSpPr>
            <p:cNvPr id="85135" name="Rectangle 9139"/>
            <p:cNvSpPr>
              <a:spLocks noChangeArrowheads="1"/>
            </p:cNvSpPr>
            <p:nvPr/>
          </p:nvSpPr>
          <p:spPr bwMode="auto">
            <a:xfrm>
              <a:off x="6678" y="1667"/>
              <a:ext cx="72" cy="682"/>
            </a:xfrm>
            <a:prstGeom prst="rect">
              <a:avLst/>
            </a:prstGeom>
            <a:solidFill>
              <a:srgbClr val="69B469"/>
            </a:solidFill>
            <a:ln w="9525">
              <a:noFill/>
              <a:miter lim="800000"/>
              <a:headEnd/>
              <a:tailEnd/>
            </a:ln>
          </p:spPr>
          <p:txBody>
            <a:bodyPr/>
            <a:lstStyle/>
            <a:p>
              <a:endParaRPr lang="en-US" dirty="0"/>
            </a:p>
          </p:txBody>
        </p:sp>
        <p:sp>
          <p:nvSpPr>
            <p:cNvPr id="85136" name="Rectangle 9140"/>
            <p:cNvSpPr>
              <a:spLocks noChangeArrowheads="1"/>
            </p:cNvSpPr>
            <p:nvPr/>
          </p:nvSpPr>
          <p:spPr bwMode="auto">
            <a:xfrm>
              <a:off x="6688" y="1667"/>
              <a:ext cx="72" cy="682"/>
            </a:xfrm>
            <a:prstGeom prst="rect">
              <a:avLst/>
            </a:prstGeom>
            <a:solidFill>
              <a:srgbClr val="6BB56B"/>
            </a:solidFill>
            <a:ln w="9525">
              <a:noFill/>
              <a:miter lim="800000"/>
              <a:headEnd/>
              <a:tailEnd/>
            </a:ln>
          </p:spPr>
          <p:txBody>
            <a:bodyPr/>
            <a:lstStyle/>
            <a:p>
              <a:endParaRPr lang="en-US" dirty="0"/>
            </a:p>
          </p:txBody>
        </p:sp>
        <p:sp>
          <p:nvSpPr>
            <p:cNvPr id="85137" name="Rectangle 9141"/>
            <p:cNvSpPr>
              <a:spLocks noChangeArrowheads="1"/>
            </p:cNvSpPr>
            <p:nvPr/>
          </p:nvSpPr>
          <p:spPr bwMode="auto">
            <a:xfrm>
              <a:off x="6697" y="1667"/>
              <a:ext cx="72" cy="682"/>
            </a:xfrm>
            <a:prstGeom prst="rect">
              <a:avLst/>
            </a:prstGeom>
            <a:solidFill>
              <a:srgbClr val="6EB76E"/>
            </a:solidFill>
            <a:ln w="9525">
              <a:noFill/>
              <a:miter lim="800000"/>
              <a:headEnd/>
              <a:tailEnd/>
            </a:ln>
          </p:spPr>
          <p:txBody>
            <a:bodyPr/>
            <a:lstStyle/>
            <a:p>
              <a:endParaRPr lang="en-US" dirty="0"/>
            </a:p>
          </p:txBody>
        </p:sp>
        <p:sp>
          <p:nvSpPr>
            <p:cNvPr id="85138" name="Rectangle 9142"/>
            <p:cNvSpPr>
              <a:spLocks noChangeArrowheads="1"/>
            </p:cNvSpPr>
            <p:nvPr/>
          </p:nvSpPr>
          <p:spPr bwMode="auto">
            <a:xfrm>
              <a:off x="6706" y="1667"/>
              <a:ext cx="72" cy="682"/>
            </a:xfrm>
            <a:prstGeom prst="rect">
              <a:avLst/>
            </a:prstGeom>
            <a:solidFill>
              <a:srgbClr val="70B870"/>
            </a:solidFill>
            <a:ln w="9525">
              <a:noFill/>
              <a:miter lim="800000"/>
              <a:headEnd/>
              <a:tailEnd/>
            </a:ln>
          </p:spPr>
          <p:txBody>
            <a:bodyPr/>
            <a:lstStyle/>
            <a:p>
              <a:endParaRPr lang="en-US" dirty="0"/>
            </a:p>
          </p:txBody>
        </p:sp>
        <p:sp>
          <p:nvSpPr>
            <p:cNvPr id="85139" name="Rectangle 9143"/>
            <p:cNvSpPr>
              <a:spLocks noChangeArrowheads="1"/>
            </p:cNvSpPr>
            <p:nvPr/>
          </p:nvSpPr>
          <p:spPr bwMode="auto">
            <a:xfrm>
              <a:off x="6716" y="1667"/>
              <a:ext cx="72" cy="682"/>
            </a:xfrm>
            <a:prstGeom prst="rect">
              <a:avLst/>
            </a:prstGeom>
            <a:solidFill>
              <a:srgbClr val="73B973"/>
            </a:solidFill>
            <a:ln w="9525">
              <a:noFill/>
              <a:miter lim="800000"/>
              <a:headEnd/>
              <a:tailEnd/>
            </a:ln>
          </p:spPr>
          <p:txBody>
            <a:bodyPr/>
            <a:lstStyle/>
            <a:p>
              <a:endParaRPr lang="en-US" dirty="0"/>
            </a:p>
          </p:txBody>
        </p:sp>
        <p:sp>
          <p:nvSpPr>
            <p:cNvPr id="85140" name="Rectangle 9144"/>
            <p:cNvSpPr>
              <a:spLocks noChangeArrowheads="1"/>
            </p:cNvSpPr>
            <p:nvPr/>
          </p:nvSpPr>
          <p:spPr bwMode="auto">
            <a:xfrm>
              <a:off x="6725" y="1667"/>
              <a:ext cx="72" cy="682"/>
            </a:xfrm>
            <a:prstGeom prst="rect">
              <a:avLst/>
            </a:prstGeom>
            <a:solidFill>
              <a:srgbClr val="75BA75"/>
            </a:solidFill>
            <a:ln w="9525">
              <a:noFill/>
              <a:miter lim="800000"/>
              <a:headEnd/>
              <a:tailEnd/>
            </a:ln>
          </p:spPr>
          <p:txBody>
            <a:bodyPr/>
            <a:lstStyle/>
            <a:p>
              <a:endParaRPr lang="en-US" dirty="0"/>
            </a:p>
          </p:txBody>
        </p:sp>
        <p:sp>
          <p:nvSpPr>
            <p:cNvPr id="85141" name="Rectangle 9145"/>
            <p:cNvSpPr>
              <a:spLocks noChangeArrowheads="1"/>
            </p:cNvSpPr>
            <p:nvPr/>
          </p:nvSpPr>
          <p:spPr bwMode="auto">
            <a:xfrm>
              <a:off x="6734" y="1667"/>
              <a:ext cx="72" cy="682"/>
            </a:xfrm>
            <a:prstGeom prst="rect">
              <a:avLst/>
            </a:prstGeom>
            <a:solidFill>
              <a:srgbClr val="78BB78"/>
            </a:solidFill>
            <a:ln w="9525">
              <a:noFill/>
              <a:miter lim="800000"/>
              <a:headEnd/>
              <a:tailEnd/>
            </a:ln>
          </p:spPr>
          <p:txBody>
            <a:bodyPr/>
            <a:lstStyle/>
            <a:p>
              <a:endParaRPr lang="en-US" dirty="0"/>
            </a:p>
          </p:txBody>
        </p:sp>
        <p:sp>
          <p:nvSpPr>
            <p:cNvPr id="85142" name="Rectangle 9146"/>
            <p:cNvSpPr>
              <a:spLocks noChangeArrowheads="1"/>
            </p:cNvSpPr>
            <p:nvPr/>
          </p:nvSpPr>
          <p:spPr bwMode="auto">
            <a:xfrm>
              <a:off x="6687" y="1655"/>
              <a:ext cx="10" cy="707"/>
            </a:xfrm>
            <a:prstGeom prst="rect">
              <a:avLst/>
            </a:prstGeom>
            <a:solidFill>
              <a:srgbClr val="7ABC7A"/>
            </a:solidFill>
            <a:ln w="9525">
              <a:noFill/>
              <a:miter lim="800000"/>
              <a:headEnd/>
              <a:tailEnd/>
            </a:ln>
          </p:spPr>
          <p:txBody>
            <a:bodyPr/>
            <a:lstStyle/>
            <a:p>
              <a:endParaRPr lang="en-US" dirty="0"/>
            </a:p>
          </p:txBody>
        </p:sp>
        <p:sp>
          <p:nvSpPr>
            <p:cNvPr id="85143" name="Rectangle 9147"/>
            <p:cNvSpPr>
              <a:spLocks noChangeArrowheads="1"/>
            </p:cNvSpPr>
            <p:nvPr/>
          </p:nvSpPr>
          <p:spPr bwMode="auto">
            <a:xfrm>
              <a:off x="6697" y="1655"/>
              <a:ext cx="9" cy="707"/>
            </a:xfrm>
            <a:prstGeom prst="rect">
              <a:avLst/>
            </a:prstGeom>
            <a:solidFill>
              <a:srgbClr val="7DBE7D"/>
            </a:solidFill>
            <a:ln w="9525">
              <a:noFill/>
              <a:miter lim="800000"/>
              <a:headEnd/>
              <a:tailEnd/>
            </a:ln>
          </p:spPr>
          <p:txBody>
            <a:bodyPr/>
            <a:lstStyle/>
            <a:p>
              <a:endParaRPr lang="en-US" dirty="0"/>
            </a:p>
          </p:txBody>
        </p:sp>
        <p:sp>
          <p:nvSpPr>
            <p:cNvPr id="85144" name="Rectangle 9148"/>
            <p:cNvSpPr>
              <a:spLocks noChangeArrowheads="1"/>
            </p:cNvSpPr>
            <p:nvPr/>
          </p:nvSpPr>
          <p:spPr bwMode="auto">
            <a:xfrm>
              <a:off x="6706" y="1655"/>
              <a:ext cx="9" cy="707"/>
            </a:xfrm>
            <a:prstGeom prst="rect">
              <a:avLst/>
            </a:prstGeom>
            <a:solidFill>
              <a:srgbClr val="7FBF7F"/>
            </a:solidFill>
            <a:ln w="9525">
              <a:noFill/>
              <a:miter lim="800000"/>
              <a:headEnd/>
              <a:tailEnd/>
            </a:ln>
          </p:spPr>
          <p:txBody>
            <a:bodyPr/>
            <a:lstStyle/>
            <a:p>
              <a:endParaRPr lang="en-US" dirty="0"/>
            </a:p>
          </p:txBody>
        </p:sp>
        <p:sp>
          <p:nvSpPr>
            <p:cNvPr id="85145" name="Rectangle 9149"/>
            <p:cNvSpPr>
              <a:spLocks noChangeArrowheads="1"/>
            </p:cNvSpPr>
            <p:nvPr/>
          </p:nvSpPr>
          <p:spPr bwMode="auto">
            <a:xfrm>
              <a:off x="6715" y="1655"/>
              <a:ext cx="10" cy="707"/>
            </a:xfrm>
            <a:prstGeom prst="rect">
              <a:avLst/>
            </a:prstGeom>
            <a:solidFill>
              <a:srgbClr val="82C082"/>
            </a:solidFill>
            <a:ln w="9525">
              <a:noFill/>
              <a:miter lim="800000"/>
              <a:headEnd/>
              <a:tailEnd/>
            </a:ln>
          </p:spPr>
          <p:txBody>
            <a:bodyPr/>
            <a:lstStyle/>
            <a:p>
              <a:endParaRPr lang="en-US" dirty="0"/>
            </a:p>
          </p:txBody>
        </p:sp>
        <p:sp>
          <p:nvSpPr>
            <p:cNvPr id="85146" name="Rectangle 9150"/>
            <p:cNvSpPr>
              <a:spLocks noChangeArrowheads="1"/>
            </p:cNvSpPr>
            <p:nvPr/>
          </p:nvSpPr>
          <p:spPr bwMode="auto">
            <a:xfrm>
              <a:off x="6725" y="1655"/>
              <a:ext cx="9" cy="707"/>
            </a:xfrm>
            <a:prstGeom prst="rect">
              <a:avLst/>
            </a:prstGeom>
            <a:solidFill>
              <a:srgbClr val="84C184"/>
            </a:solidFill>
            <a:ln w="9525">
              <a:noFill/>
              <a:miter lim="800000"/>
              <a:headEnd/>
              <a:tailEnd/>
            </a:ln>
          </p:spPr>
          <p:txBody>
            <a:bodyPr/>
            <a:lstStyle/>
            <a:p>
              <a:endParaRPr lang="en-US" dirty="0"/>
            </a:p>
          </p:txBody>
        </p:sp>
        <p:sp>
          <p:nvSpPr>
            <p:cNvPr id="85147" name="Rectangle 9151"/>
            <p:cNvSpPr>
              <a:spLocks noChangeArrowheads="1"/>
            </p:cNvSpPr>
            <p:nvPr/>
          </p:nvSpPr>
          <p:spPr bwMode="auto">
            <a:xfrm>
              <a:off x="6734" y="1655"/>
              <a:ext cx="9" cy="707"/>
            </a:xfrm>
            <a:prstGeom prst="rect">
              <a:avLst/>
            </a:prstGeom>
            <a:solidFill>
              <a:srgbClr val="87C387"/>
            </a:solidFill>
            <a:ln w="9525">
              <a:noFill/>
              <a:miter lim="800000"/>
              <a:headEnd/>
              <a:tailEnd/>
            </a:ln>
          </p:spPr>
          <p:txBody>
            <a:bodyPr/>
            <a:lstStyle/>
            <a:p>
              <a:endParaRPr lang="en-US" dirty="0"/>
            </a:p>
          </p:txBody>
        </p:sp>
        <p:sp>
          <p:nvSpPr>
            <p:cNvPr id="85148" name="Rectangle 9152"/>
            <p:cNvSpPr>
              <a:spLocks noChangeArrowheads="1"/>
            </p:cNvSpPr>
            <p:nvPr/>
          </p:nvSpPr>
          <p:spPr bwMode="auto">
            <a:xfrm>
              <a:off x="6743" y="1655"/>
              <a:ext cx="9" cy="707"/>
            </a:xfrm>
            <a:prstGeom prst="rect">
              <a:avLst/>
            </a:prstGeom>
            <a:solidFill>
              <a:srgbClr val="89C489"/>
            </a:solidFill>
            <a:ln w="9525">
              <a:noFill/>
              <a:miter lim="800000"/>
              <a:headEnd/>
              <a:tailEnd/>
            </a:ln>
          </p:spPr>
          <p:txBody>
            <a:bodyPr/>
            <a:lstStyle/>
            <a:p>
              <a:endParaRPr lang="en-US" dirty="0"/>
            </a:p>
          </p:txBody>
        </p:sp>
        <p:sp>
          <p:nvSpPr>
            <p:cNvPr id="85149" name="Rectangle 9153"/>
            <p:cNvSpPr>
              <a:spLocks noChangeArrowheads="1"/>
            </p:cNvSpPr>
            <p:nvPr/>
          </p:nvSpPr>
          <p:spPr bwMode="auto">
            <a:xfrm>
              <a:off x="6752" y="1655"/>
              <a:ext cx="10" cy="707"/>
            </a:xfrm>
            <a:prstGeom prst="rect">
              <a:avLst/>
            </a:prstGeom>
            <a:solidFill>
              <a:srgbClr val="8CC58C"/>
            </a:solidFill>
            <a:ln w="9525">
              <a:noFill/>
              <a:miter lim="800000"/>
              <a:headEnd/>
              <a:tailEnd/>
            </a:ln>
          </p:spPr>
          <p:txBody>
            <a:bodyPr/>
            <a:lstStyle/>
            <a:p>
              <a:endParaRPr lang="en-US" dirty="0"/>
            </a:p>
          </p:txBody>
        </p:sp>
        <p:sp>
          <p:nvSpPr>
            <p:cNvPr id="85150" name="Rectangle 9154"/>
            <p:cNvSpPr>
              <a:spLocks noChangeArrowheads="1"/>
            </p:cNvSpPr>
            <p:nvPr/>
          </p:nvSpPr>
          <p:spPr bwMode="auto">
            <a:xfrm>
              <a:off x="6762" y="1655"/>
              <a:ext cx="9" cy="707"/>
            </a:xfrm>
            <a:prstGeom prst="rect">
              <a:avLst/>
            </a:prstGeom>
            <a:solidFill>
              <a:srgbClr val="8EC68E"/>
            </a:solidFill>
            <a:ln w="9525">
              <a:noFill/>
              <a:miter lim="800000"/>
              <a:headEnd/>
              <a:tailEnd/>
            </a:ln>
          </p:spPr>
          <p:txBody>
            <a:bodyPr/>
            <a:lstStyle/>
            <a:p>
              <a:endParaRPr lang="en-US" dirty="0"/>
            </a:p>
          </p:txBody>
        </p:sp>
        <p:sp>
          <p:nvSpPr>
            <p:cNvPr id="85151" name="Rectangle 9155"/>
            <p:cNvSpPr>
              <a:spLocks noChangeArrowheads="1"/>
            </p:cNvSpPr>
            <p:nvPr/>
          </p:nvSpPr>
          <p:spPr bwMode="auto">
            <a:xfrm>
              <a:off x="6771" y="1655"/>
              <a:ext cx="9" cy="707"/>
            </a:xfrm>
            <a:prstGeom prst="rect">
              <a:avLst/>
            </a:prstGeom>
            <a:solidFill>
              <a:srgbClr val="91C891"/>
            </a:solidFill>
            <a:ln w="9525">
              <a:noFill/>
              <a:miter lim="800000"/>
              <a:headEnd/>
              <a:tailEnd/>
            </a:ln>
          </p:spPr>
          <p:txBody>
            <a:bodyPr/>
            <a:lstStyle/>
            <a:p>
              <a:endParaRPr lang="en-US" dirty="0"/>
            </a:p>
          </p:txBody>
        </p:sp>
        <p:sp>
          <p:nvSpPr>
            <p:cNvPr id="85152" name="Rectangle 9156"/>
            <p:cNvSpPr>
              <a:spLocks noChangeArrowheads="1"/>
            </p:cNvSpPr>
            <p:nvPr/>
          </p:nvSpPr>
          <p:spPr bwMode="auto">
            <a:xfrm>
              <a:off x="6780" y="1655"/>
              <a:ext cx="10" cy="707"/>
            </a:xfrm>
            <a:prstGeom prst="rect">
              <a:avLst/>
            </a:prstGeom>
            <a:solidFill>
              <a:srgbClr val="93C993"/>
            </a:solidFill>
            <a:ln w="9525">
              <a:noFill/>
              <a:miter lim="800000"/>
              <a:headEnd/>
              <a:tailEnd/>
            </a:ln>
          </p:spPr>
          <p:txBody>
            <a:bodyPr/>
            <a:lstStyle/>
            <a:p>
              <a:endParaRPr lang="en-US" dirty="0"/>
            </a:p>
          </p:txBody>
        </p:sp>
        <p:sp>
          <p:nvSpPr>
            <p:cNvPr id="85153" name="Rectangle 9157"/>
            <p:cNvSpPr>
              <a:spLocks noChangeArrowheads="1"/>
            </p:cNvSpPr>
            <p:nvPr/>
          </p:nvSpPr>
          <p:spPr bwMode="auto">
            <a:xfrm>
              <a:off x="6790" y="1655"/>
              <a:ext cx="9" cy="707"/>
            </a:xfrm>
            <a:prstGeom prst="rect">
              <a:avLst/>
            </a:prstGeom>
            <a:solidFill>
              <a:srgbClr val="95CA95"/>
            </a:solidFill>
            <a:ln w="9525">
              <a:noFill/>
              <a:miter lim="800000"/>
              <a:headEnd/>
              <a:tailEnd/>
            </a:ln>
          </p:spPr>
          <p:txBody>
            <a:bodyPr/>
            <a:lstStyle/>
            <a:p>
              <a:endParaRPr lang="en-US" dirty="0"/>
            </a:p>
          </p:txBody>
        </p:sp>
        <p:sp>
          <p:nvSpPr>
            <p:cNvPr id="85154" name="Rectangle 9158"/>
            <p:cNvSpPr>
              <a:spLocks noChangeArrowheads="1"/>
            </p:cNvSpPr>
            <p:nvPr/>
          </p:nvSpPr>
          <p:spPr bwMode="auto">
            <a:xfrm>
              <a:off x="6799" y="1655"/>
              <a:ext cx="9" cy="707"/>
            </a:xfrm>
            <a:prstGeom prst="rect">
              <a:avLst/>
            </a:prstGeom>
            <a:solidFill>
              <a:srgbClr val="98CB98"/>
            </a:solidFill>
            <a:ln w="9525">
              <a:noFill/>
              <a:miter lim="800000"/>
              <a:headEnd/>
              <a:tailEnd/>
            </a:ln>
          </p:spPr>
          <p:txBody>
            <a:bodyPr/>
            <a:lstStyle/>
            <a:p>
              <a:endParaRPr lang="en-US" dirty="0"/>
            </a:p>
          </p:txBody>
        </p:sp>
        <p:sp>
          <p:nvSpPr>
            <p:cNvPr id="85155" name="Rectangle 9159"/>
            <p:cNvSpPr>
              <a:spLocks noChangeArrowheads="1"/>
            </p:cNvSpPr>
            <p:nvPr/>
          </p:nvSpPr>
          <p:spPr bwMode="auto">
            <a:xfrm>
              <a:off x="6808" y="1655"/>
              <a:ext cx="10" cy="707"/>
            </a:xfrm>
            <a:prstGeom prst="rect">
              <a:avLst/>
            </a:prstGeom>
            <a:solidFill>
              <a:srgbClr val="9ACD9A"/>
            </a:solidFill>
            <a:ln w="9525">
              <a:noFill/>
              <a:miter lim="800000"/>
              <a:headEnd/>
              <a:tailEnd/>
            </a:ln>
          </p:spPr>
          <p:txBody>
            <a:bodyPr/>
            <a:lstStyle/>
            <a:p>
              <a:endParaRPr lang="en-US" dirty="0"/>
            </a:p>
          </p:txBody>
        </p:sp>
        <p:sp>
          <p:nvSpPr>
            <p:cNvPr id="85156" name="Rectangle 9160"/>
            <p:cNvSpPr>
              <a:spLocks noChangeArrowheads="1"/>
            </p:cNvSpPr>
            <p:nvPr/>
          </p:nvSpPr>
          <p:spPr bwMode="auto">
            <a:xfrm>
              <a:off x="6818" y="1655"/>
              <a:ext cx="9" cy="707"/>
            </a:xfrm>
            <a:prstGeom prst="rect">
              <a:avLst/>
            </a:prstGeom>
            <a:solidFill>
              <a:srgbClr val="9DCE9D"/>
            </a:solidFill>
            <a:ln w="9525">
              <a:noFill/>
              <a:miter lim="800000"/>
              <a:headEnd/>
              <a:tailEnd/>
            </a:ln>
          </p:spPr>
          <p:txBody>
            <a:bodyPr/>
            <a:lstStyle/>
            <a:p>
              <a:endParaRPr lang="en-US" dirty="0"/>
            </a:p>
          </p:txBody>
        </p:sp>
        <p:sp>
          <p:nvSpPr>
            <p:cNvPr id="85157" name="Rectangle 9161"/>
            <p:cNvSpPr>
              <a:spLocks noChangeArrowheads="1"/>
            </p:cNvSpPr>
            <p:nvPr/>
          </p:nvSpPr>
          <p:spPr bwMode="auto">
            <a:xfrm>
              <a:off x="6827" y="1655"/>
              <a:ext cx="9" cy="707"/>
            </a:xfrm>
            <a:prstGeom prst="rect">
              <a:avLst/>
            </a:prstGeom>
            <a:solidFill>
              <a:srgbClr val="9FCF9F"/>
            </a:solidFill>
            <a:ln w="9525">
              <a:noFill/>
              <a:miter lim="800000"/>
              <a:headEnd/>
              <a:tailEnd/>
            </a:ln>
          </p:spPr>
          <p:txBody>
            <a:bodyPr/>
            <a:lstStyle/>
            <a:p>
              <a:endParaRPr lang="en-US" dirty="0"/>
            </a:p>
          </p:txBody>
        </p:sp>
        <p:sp>
          <p:nvSpPr>
            <p:cNvPr id="85158" name="Rectangle 9162"/>
            <p:cNvSpPr>
              <a:spLocks noChangeArrowheads="1"/>
            </p:cNvSpPr>
            <p:nvPr/>
          </p:nvSpPr>
          <p:spPr bwMode="auto">
            <a:xfrm>
              <a:off x="6836" y="1655"/>
              <a:ext cx="9" cy="707"/>
            </a:xfrm>
            <a:prstGeom prst="rect">
              <a:avLst/>
            </a:prstGeom>
            <a:solidFill>
              <a:srgbClr val="A2D0A2"/>
            </a:solidFill>
            <a:ln w="9525">
              <a:noFill/>
              <a:miter lim="800000"/>
              <a:headEnd/>
              <a:tailEnd/>
            </a:ln>
          </p:spPr>
          <p:txBody>
            <a:bodyPr/>
            <a:lstStyle/>
            <a:p>
              <a:endParaRPr lang="en-US" dirty="0"/>
            </a:p>
          </p:txBody>
        </p:sp>
        <p:sp>
          <p:nvSpPr>
            <p:cNvPr id="85159" name="Rectangle 9163"/>
            <p:cNvSpPr>
              <a:spLocks noChangeArrowheads="1"/>
            </p:cNvSpPr>
            <p:nvPr/>
          </p:nvSpPr>
          <p:spPr bwMode="auto">
            <a:xfrm>
              <a:off x="6845" y="1655"/>
              <a:ext cx="10" cy="707"/>
            </a:xfrm>
            <a:prstGeom prst="rect">
              <a:avLst/>
            </a:prstGeom>
            <a:solidFill>
              <a:srgbClr val="A4D2A4"/>
            </a:solidFill>
            <a:ln w="9525">
              <a:noFill/>
              <a:miter lim="800000"/>
              <a:headEnd/>
              <a:tailEnd/>
            </a:ln>
          </p:spPr>
          <p:txBody>
            <a:bodyPr/>
            <a:lstStyle/>
            <a:p>
              <a:endParaRPr lang="en-US" dirty="0"/>
            </a:p>
          </p:txBody>
        </p:sp>
        <p:sp>
          <p:nvSpPr>
            <p:cNvPr id="85160" name="Rectangle 9164"/>
            <p:cNvSpPr>
              <a:spLocks noChangeArrowheads="1"/>
            </p:cNvSpPr>
            <p:nvPr/>
          </p:nvSpPr>
          <p:spPr bwMode="auto">
            <a:xfrm>
              <a:off x="6855" y="1655"/>
              <a:ext cx="9" cy="707"/>
            </a:xfrm>
            <a:prstGeom prst="rect">
              <a:avLst/>
            </a:prstGeom>
            <a:solidFill>
              <a:srgbClr val="A7D3A7"/>
            </a:solidFill>
            <a:ln w="9525">
              <a:noFill/>
              <a:miter lim="800000"/>
              <a:headEnd/>
              <a:tailEnd/>
            </a:ln>
          </p:spPr>
          <p:txBody>
            <a:bodyPr/>
            <a:lstStyle/>
            <a:p>
              <a:endParaRPr lang="en-US" dirty="0"/>
            </a:p>
          </p:txBody>
        </p:sp>
        <p:sp>
          <p:nvSpPr>
            <p:cNvPr id="85161" name="Rectangle 9165"/>
            <p:cNvSpPr>
              <a:spLocks noChangeArrowheads="1"/>
            </p:cNvSpPr>
            <p:nvPr/>
          </p:nvSpPr>
          <p:spPr bwMode="auto">
            <a:xfrm>
              <a:off x="6864" y="1655"/>
              <a:ext cx="9" cy="707"/>
            </a:xfrm>
            <a:prstGeom prst="rect">
              <a:avLst/>
            </a:prstGeom>
            <a:solidFill>
              <a:srgbClr val="A9D4A9"/>
            </a:solidFill>
            <a:ln w="9525">
              <a:noFill/>
              <a:miter lim="800000"/>
              <a:headEnd/>
              <a:tailEnd/>
            </a:ln>
          </p:spPr>
          <p:txBody>
            <a:bodyPr/>
            <a:lstStyle/>
            <a:p>
              <a:endParaRPr lang="en-US" dirty="0"/>
            </a:p>
          </p:txBody>
        </p:sp>
        <p:sp>
          <p:nvSpPr>
            <p:cNvPr id="85162" name="Rectangle 9166"/>
            <p:cNvSpPr>
              <a:spLocks noChangeArrowheads="1"/>
            </p:cNvSpPr>
            <p:nvPr/>
          </p:nvSpPr>
          <p:spPr bwMode="auto">
            <a:xfrm>
              <a:off x="6873" y="1655"/>
              <a:ext cx="10" cy="707"/>
            </a:xfrm>
            <a:prstGeom prst="rect">
              <a:avLst/>
            </a:prstGeom>
            <a:solidFill>
              <a:srgbClr val="ACD5AC"/>
            </a:solidFill>
            <a:ln w="9525">
              <a:noFill/>
              <a:miter lim="800000"/>
              <a:headEnd/>
              <a:tailEnd/>
            </a:ln>
          </p:spPr>
          <p:txBody>
            <a:bodyPr/>
            <a:lstStyle/>
            <a:p>
              <a:endParaRPr lang="en-US" dirty="0"/>
            </a:p>
          </p:txBody>
        </p:sp>
        <p:sp>
          <p:nvSpPr>
            <p:cNvPr id="85163" name="Rectangle 9167"/>
            <p:cNvSpPr>
              <a:spLocks noChangeArrowheads="1"/>
            </p:cNvSpPr>
            <p:nvPr/>
          </p:nvSpPr>
          <p:spPr bwMode="auto">
            <a:xfrm>
              <a:off x="6883" y="1655"/>
              <a:ext cx="9" cy="707"/>
            </a:xfrm>
            <a:prstGeom prst="rect">
              <a:avLst/>
            </a:prstGeom>
            <a:solidFill>
              <a:srgbClr val="AFD7AF"/>
            </a:solidFill>
            <a:ln w="9525">
              <a:noFill/>
              <a:miter lim="800000"/>
              <a:headEnd/>
              <a:tailEnd/>
            </a:ln>
          </p:spPr>
          <p:txBody>
            <a:bodyPr/>
            <a:lstStyle/>
            <a:p>
              <a:endParaRPr lang="en-US" dirty="0"/>
            </a:p>
          </p:txBody>
        </p:sp>
        <p:sp>
          <p:nvSpPr>
            <p:cNvPr id="85164" name="Rectangle 9168"/>
            <p:cNvSpPr>
              <a:spLocks noChangeArrowheads="1"/>
            </p:cNvSpPr>
            <p:nvPr/>
          </p:nvSpPr>
          <p:spPr bwMode="auto">
            <a:xfrm>
              <a:off x="6892" y="1655"/>
              <a:ext cx="9" cy="707"/>
            </a:xfrm>
            <a:prstGeom prst="rect">
              <a:avLst/>
            </a:prstGeom>
            <a:solidFill>
              <a:srgbClr val="B1D8B1"/>
            </a:solidFill>
            <a:ln w="9525">
              <a:noFill/>
              <a:miter lim="800000"/>
              <a:headEnd/>
              <a:tailEnd/>
            </a:ln>
          </p:spPr>
          <p:txBody>
            <a:bodyPr/>
            <a:lstStyle/>
            <a:p>
              <a:endParaRPr lang="en-US" dirty="0"/>
            </a:p>
          </p:txBody>
        </p:sp>
        <p:sp>
          <p:nvSpPr>
            <p:cNvPr id="85165" name="Rectangle 9169"/>
            <p:cNvSpPr>
              <a:spLocks noChangeArrowheads="1"/>
            </p:cNvSpPr>
            <p:nvPr/>
          </p:nvSpPr>
          <p:spPr bwMode="auto">
            <a:xfrm>
              <a:off x="6901" y="1655"/>
              <a:ext cx="10" cy="707"/>
            </a:xfrm>
            <a:prstGeom prst="rect">
              <a:avLst/>
            </a:prstGeom>
            <a:solidFill>
              <a:srgbClr val="B3D9B3"/>
            </a:solidFill>
            <a:ln w="9525">
              <a:noFill/>
              <a:miter lim="800000"/>
              <a:headEnd/>
              <a:tailEnd/>
            </a:ln>
          </p:spPr>
          <p:txBody>
            <a:bodyPr/>
            <a:lstStyle/>
            <a:p>
              <a:endParaRPr lang="en-US" dirty="0"/>
            </a:p>
          </p:txBody>
        </p:sp>
        <p:sp>
          <p:nvSpPr>
            <p:cNvPr id="85166" name="Rectangle 9170"/>
            <p:cNvSpPr>
              <a:spLocks noChangeArrowheads="1"/>
            </p:cNvSpPr>
            <p:nvPr/>
          </p:nvSpPr>
          <p:spPr bwMode="auto">
            <a:xfrm>
              <a:off x="6911" y="1655"/>
              <a:ext cx="9" cy="707"/>
            </a:xfrm>
            <a:prstGeom prst="rect">
              <a:avLst/>
            </a:prstGeom>
            <a:solidFill>
              <a:srgbClr val="B6DBB6"/>
            </a:solidFill>
            <a:ln w="9525">
              <a:noFill/>
              <a:miter lim="800000"/>
              <a:headEnd/>
              <a:tailEnd/>
            </a:ln>
          </p:spPr>
          <p:txBody>
            <a:bodyPr/>
            <a:lstStyle/>
            <a:p>
              <a:endParaRPr lang="en-US" dirty="0"/>
            </a:p>
          </p:txBody>
        </p:sp>
        <p:sp>
          <p:nvSpPr>
            <p:cNvPr id="85167" name="Rectangle 9171"/>
            <p:cNvSpPr>
              <a:spLocks noChangeArrowheads="1"/>
            </p:cNvSpPr>
            <p:nvPr/>
          </p:nvSpPr>
          <p:spPr bwMode="auto">
            <a:xfrm>
              <a:off x="6920" y="1655"/>
              <a:ext cx="9" cy="707"/>
            </a:xfrm>
            <a:prstGeom prst="rect">
              <a:avLst/>
            </a:prstGeom>
            <a:solidFill>
              <a:srgbClr val="B8DCB8"/>
            </a:solidFill>
            <a:ln w="9525">
              <a:noFill/>
              <a:miter lim="800000"/>
              <a:headEnd/>
              <a:tailEnd/>
            </a:ln>
          </p:spPr>
          <p:txBody>
            <a:bodyPr/>
            <a:lstStyle/>
            <a:p>
              <a:endParaRPr lang="en-US" dirty="0"/>
            </a:p>
          </p:txBody>
        </p:sp>
        <p:sp>
          <p:nvSpPr>
            <p:cNvPr id="85168" name="Rectangle 9172"/>
            <p:cNvSpPr>
              <a:spLocks noChangeArrowheads="1"/>
            </p:cNvSpPr>
            <p:nvPr/>
          </p:nvSpPr>
          <p:spPr bwMode="auto">
            <a:xfrm>
              <a:off x="6929" y="1655"/>
              <a:ext cx="9" cy="707"/>
            </a:xfrm>
            <a:prstGeom prst="rect">
              <a:avLst/>
            </a:prstGeom>
            <a:solidFill>
              <a:srgbClr val="BBDDBB"/>
            </a:solidFill>
            <a:ln w="9525">
              <a:noFill/>
              <a:miter lim="800000"/>
              <a:headEnd/>
              <a:tailEnd/>
            </a:ln>
          </p:spPr>
          <p:txBody>
            <a:bodyPr/>
            <a:lstStyle/>
            <a:p>
              <a:endParaRPr lang="en-US" dirty="0"/>
            </a:p>
          </p:txBody>
        </p:sp>
        <p:sp>
          <p:nvSpPr>
            <p:cNvPr id="85169" name="Rectangle 9173"/>
            <p:cNvSpPr>
              <a:spLocks noChangeArrowheads="1"/>
            </p:cNvSpPr>
            <p:nvPr/>
          </p:nvSpPr>
          <p:spPr bwMode="auto">
            <a:xfrm>
              <a:off x="6938" y="1655"/>
              <a:ext cx="10" cy="707"/>
            </a:xfrm>
            <a:prstGeom prst="rect">
              <a:avLst/>
            </a:prstGeom>
            <a:solidFill>
              <a:srgbClr val="BDDEBD"/>
            </a:solidFill>
            <a:ln w="9525">
              <a:noFill/>
              <a:miter lim="800000"/>
              <a:headEnd/>
              <a:tailEnd/>
            </a:ln>
          </p:spPr>
          <p:txBody>
            <a:bodyPr/>
            <a:lstStyle/>
            <a:p>
              <a:endParaRPr lang="en-US" dirty="0"/>
            </a:p>
          </p:txBody>
        </p:sp>
        <p:sp>
          <p:nvSpPr>
            <p:cNvPr id="85170" name="Rectangle 9174"/>
            <p:cNvSpPr>
              <a:spLocks noChangeArrowheads="1"/>
            </p:cNvSpPr>
            <p:nvPr/>
          </p:nvSpPr>
          <p:spPr bwMode="auto">
            <a:xfrm>
              <a:off x="6948" y="1655"/>
              <a:ext cx="9" cy="707"/>
            </a:xfrm>
            <a:prstGeom prst="rect">
              <a:avLst/>
            </a:prstGeom>
            <a:solidFill>
              <a:srgbClr val="C0E0C0"/>
            </a:solidFill>
            <a:ln w="9525">
              <a:noFill/>
              <a:miter lim="800000"/>
              <a:headEnd/>
              <a:tailEnd/>
            </a:ln>
          </p:spPr>
          <p:txBody>
            <a:bodyPr/>
            <a:lstStyle/>
            <a:p>
              <a:endParaRPr lang="en-US" dirty="0"/>
            </a:p>
          </p:txBody>
        </p:sp>
        <p:sp>
          <p:nvSpPr>
            <p:cNvPr id="85171" name="Rectangle 9175"/>
            <p:cNvSpPr>
              <a:spLocks noChangeArrowheads="1"/>
            </p:cNvSpPr>
            <p:nvPr/>
          </p:nvSpPr>
          <p:spPr bwMode="auto">
            <a:xfrm>
              <a:off x="6957" y="1655"/>
              <a:ext cx="9" cy="707"/>
            </a:xfrm>
            <a:prstGeom prst="rect">
              <a:avLst/>
            </a:prstGeom>
            <a:solidFill>
              <a:srgbClr val="C2E1C2"/>
            </a:solidFill>
            <a:ln w="9525">
              <a:noFill/>
              <a:miter lim="800000"/>
              <a:headEnd/>
              <a:tailEnd/>
            </a:ln>
          </p:spPr>
          <p:txBody>
            <a:bodyPr/>
            <a:lstStyle/>
            <a:p>
              <a:endParaRPr lang="en-US" dirty="0"/>
            </a:p>
          </p:txBody>
        </p:sp>
        <p:sp>
          <p:nvSpPr>
            <p:cNvPr id="85172" name="Rectangle 9176"/>
            <p:cNvSpPr>
              <a:spLocks noChangeArrowheads="1"/>
            </p:cNvSpPr>
            <p:nvPr/>
          </p:nvSpPr>
          <p:spPr bwMode="auto">
            <a:xfrm>
              <a:off x="6966" y="1655"/>
              <a:ext cx="10" cy="707"/>
            </a:xfrm>
            <a:prstGeom prst="rect">
              <a:avLst/>
            </a:prstGeom>
            <a:solidFill>
              <a:srgbClr val="C5E2C5"/>
            </a:solidFill>
            <a:ln w="9525">
              <a:noFill/>
              <a:miter lim="800000"/>
              <a:headEnd/>
              <a:tailEnd/>
            </a:ln>
          </p:spPr>
          <p:txBody>
            <a:bodyPr/>
            <a:lstStyle/>
            <a:p>
              <a:endParaRPr lang="en-US" dirty="0"/>
            </a:p>
          </p:txBody>
        </p:sp>
        <p:sp>
          <p:nvSpPr>
            <p:cNvPr id="85173" name="Rectangle 9177"/>
            <p:cNvSpPr>
              <a:spLocks noChangeArrowheads="1"/>
            </p:cNvSpPr>
            <p:nvPr/>
          </p:nvSpPr>
          <p:spPr bwMode="auto">
            <a:xfrm>
              <a:off x="6976" y="1655"/>
              <a:ext cx="9" cy="707"/>
            </a:xfrm>
            <a:prstGeom prst="rect">
              <a:avLst/>
            </a:prstGeom>
            <a:solidFill>
              <a:srgbClr val="C7E3C7"/>
            </a:solidFill>
            <a:ln w="9525">
              <a:noFill/>
              <a:miter lim="800000"/>
              <a:headEnd/>
              <a:tailEnd/>
            </a:ln>
          </p:spPr>
          <p:txBody>
            <a:bodyPr/>
            <a:lstStyle/>
            <a:p>
              <a:endParaRPr lang="en-US" dirty="0"/>
            </a:p>
          </p:txBody>
        </p:sp>
        <p:sp>
          <p:nvSpPr>
            <p:cNvPr id="85174" name="Rectangle 9178"/>
            <p:cNvSpPr>
              <a:spLocks noChangeArrowheads="1"/>
            </p:cNvSpPr>
            <p:nvPr/>
          </p:nvSpPr>
          <p:spPr bwMode="auto">
            <a:xfrm>
              <a:off x="6985" y="1655"/>
              <a:ext cx="9" cy="707"/>
            </a:xfrm>
            <a:prstGeom prst="rect">
              <a:avLst/>
            </a:prstGeom>
            <a:solidFill>
              <a:srgbClr val="C9E5C9"/>
            </a:solidFill>
            <a:ln w="9525">
              <a:noFill/>
              <a:miter lim="800000"/>
              <a:headEnd/>
              <a:tailEnd/>
            </a:ln>
          </p:spPr>
          <p:txBody>
            <a:bodyPr/>
            <a:lstStyle/>
            <a:p>
              <a:endParaRPr lang="en-US" dirty="0"/>
            </a:p>
          </p:txBody>
        </p:sp>
        <p:sp>
          <p:nvSpPr>
            <p:cNvPr id="85175" name="Rectangle 9179"/>
            <p:cNvSpPr>
              <a:spLocks noChangeArrowheads="1"/>
            </p:cNvSpPr>
            <p:nvPr/>
          </p:nvSpPr>
          <p:spPr bwMode="auto">
            <a:xfrm>
              <a:off x="6994" y="1655"/>
              <a:ext cx="10" cy="707"/>
            </a:xfrm>
            <a:prstGeom prst="rect">
              <a:avLst/>
            </a:prstGeom>
            <a:solidFill>
              <a:srgbClr val="CCE6CC"/>
            </a:solidFill>
            <a:ln w="9525">
              <a:noFill/>
              <a:miter lim="800000"/>
              <a:headEnd/>
              <a:tailEnd/>
            </a:ln>
          </p:spPr>
          <p:txBody>
            <a:bodyPr/>
            <a:lstStyle/>
            <a:p>
              <a:endParaRPr lang="en-US" dirty="0"/>
            </a:p>
          </p:txBody>
        </p:sp>
        <p:sp>
          <p:nvSpPr>
            <p:cNvPr id="85176" name="Rectangle 9180"/>
            <p:cNvSpPr>
              <a:spLocks noChangeArrowheads="1"/>
            </p:cNvSpPr>
            <p:nvPr/>
          </p:nvSpPr>
          <p:spPr bwMode="auto">
            <a:xfrm>
              <a:off x="7004" y="1655"/>
              <a:ext cx="9" cy="707"/>
            </a:xfrm>
            <a:prstGeom prst="rect">
              <a:avLst/>
            </a:prstGeom>
            <a:solidFill>
              <a:srgbClr val="CEE7CE"/>
            </a:solidFill>
            <a:ln w="9525">
              <a:noFill/>
              <a:miter lim="800000"/>
              <a:headEnd/>
              <a:tailEnd/>
            </a:ln>
          </p:spPr>
          <p:txBody>
            <a:bodyPr/>
            <a:lstStyle/>
            <a:p>
              <a:endParaRPr lang="en-US" dirty="0"/>
            </a:p>
          </p:txBody>
        </p:sp>
        <p:sp>
          <p:nvSpPr>
            <p:cNvPr id="85177" name="Rectangle 9181"/>
            <p:cNvSpPr>
              <a:spLocks noChangeArrowheads="1"/>
            </p:cNvSpPr>
            <p:nvPr/>
          </p:nvSpPr>
          <p:spPr bwMode="auto">
            <a:xfrm>
              <a:off x="7013" y="1655"/>
              <a:ext cx="9" cy="707"/>
            </a:xfrm>
            <a:prstGeom prst="rect">
              <a:avLst/>
            </a:prstGeom>
            <a:solidFill>
              <a:srgbClr val="D1E8D1"/>
            </a:solidFill>
            <a:ln w="9525">
              <a:noFill/>
              <a:miter lim="800000"/>
              <a:headEnd/>
              <a:tailEnd/>
            </a:ln>
          </p:spPr>
          <p:txBody>
            <a:bodyPr/>
            <a:lstStyle/>
            <a:p>
              <a:endParaRPr lang="en-US" dirty="0"/>
            </a:p>
          </p:txBody>
        </p:sp>
        <p:sp>
          <p:nvSpPr>
            <p:cNvPr id="85178" name="Rectangle 9182"/>
            <p:cNvSpPr>
              <a:spLocks noChangeArrowheads="1"/>
            </p:cNvSpPr>
            <p:nvPr/>
          </p:nvSpPr>
          <p:spPr bwMode="auto">
            <a:xfrm>
              <a:off x="7022" y="1655"/>
              <a:ext cx="9" cy="707"/>
            </a:xfrm>
            <a:prstGeom prst="rect">
              <a:avLst/>
            </a:prstGeom>
            <a:solidFill>
              <a:srgbClr val="D3E9D3"/>
            </a:solidFill>
            <a:ln w="9525">
              <a:noFill/>
              <a:miter lim="800000"/>
              <a:headEnd/>
              <a:tailEnd/>
            </a:ln>
          </p:spPr>
          <p:txBody>
            <a:bodyPr/>
            <a:lstStyle/>
            <a:p>
              <a:endParaRPr lang="en-US" dirty="0"/>
            </a:p>
          </p:txBody>
        </p:sp>
        <p:sp>
          <p:nvSpPr>
            <p:cNvPr id="85179" name="Rectangle 9183"/>
            <p:cNvSpPr>
              <a:spLocks noChangeArrowheads="1"/>
            </p:cNvSpPr>
            <p:nvPr/>
          </p:nvSpPr>
          <p:spPr bwMode="auto">
            <a:xfrm>
              <a:off x="7031" y="1655"/>
              <a:ext cx="10" cy="707"/>
            </a:xfrm>
            <a:prstGeom prst="rect">
              <a:avLst/>
            </a:prstGeom>
            <a:solidFill>
              <a:srgbClr val="D6EBD6"/>
            </a:solidFill>
            <a:ln w="9525">
              <a:noFill/>
              <a:miter lim="800000"/>
              <a:headEnd/>
              <a:tailEnd/>
            </a:ln>
          </p:spPr>
          <p:txBody>
            <a:bodyPr/>
            <a:lstStyle/>
            <a:p>
              <a:endParaRPr lang="en-US" dirty="0"/>
            </a:p>
          </p:txBody>
        </p:sp>
        <p:sp>
          <p:nvSpPr>
            <p:cNvPr id="85180" name="Rectangle 9184"/>
            <p:cNvSpPr>
              <a:spLocks noChangeArrowheads="1"/>
            </p:cNvSpPr>
            <p:nvPr/>
          </p:nvSpPr>
          <p:spPr bwMode="auto">
            <a:xfrm>
              <a:off x="7041" y="1655"/>
              <a:ext cx="9" cy="707"/>
            </a:xfrm>
            <a:prstGeom prst="rect">
              <a:avLst/>
            </a:prstGeom>
            <a:solidFill>
              <a:srgbClr val="D8ECD8"/>
            </a:solidFill>
            <a:ln w="9525">
              <a:noFill/>
              <a:miter lim="800000"/>
              <a:headEnd/>
              <a:tailEnd/>
            </a:ln>
          </p:spPr>
          <p:txBody>
            <a:bodyPr/>
            <a:lstStyle/>
            <a:p>
              <a:endParaRPr lang="en-US" dirty="0"/>
            </a:p>
          </p:txBody>
        </p:sp>
        <p:sp>
          <p:nvSpPr>
            <p:cNvPr id="85181" name="Rectangle 9185"/>
            <p:cNvSpPr>
              <a:spLocks noChangeArrowheads="1"/>
            </p:cNvSpPr>
            <p:nvPr/>
          </p:nvSpPr>
          <p:spPr bwMode="auto">
            <a:xfrm>
              <a:off x="7050" y="1655"/>
              <a:ext cx="9" cy="707"/>
            </a:xfrm>
            <a:prstGeom prst="rect">
              <a:avLst/>
            </a:prstGeom>
            <a:solidFill>
              <a:srgbClr val="DBEDDB"/>
            </a:solidFill>
            <a:ln w="9525">
              <a:noFill/>
              <a:miter lim="800000"/>
              <a:headEnd/>
              <a:tailEnd/>
            </a:ln>
          </p:spPr>
          <p:txBody>
            <a:bodyPr/>
            <a:lstStyle/>
            <a:p>
              <a:endParaRPr lang="en-US" dirty="0"/>
            </a:p>
          </p:txBody>
        </p:sp>
        <p:sp>
          <p:nvSpPr>
            <p:cNvPr id="85182" name="Rectangle 9186"/>
            <p:cNvSpPr>
              <a:spLocks noChangeArrowheads="1"/>
            </p:cNvSpPr>
            <p:nvPr/>
          </p:nvSpPr>
          <p:spPr bwMode="auto">
            <a:xfrm>
              <a:off x="7059" y="1655"/>
              <a:ext cx="10" cy="707"/>
            </a:xfrm>
            <a:prstGeom prst="rect">
              <a:avLst/>
            </a:prstGeom>
            <a:solidFill>
              <a:srgbClr val="DEEEDE"/>
            </a:solidFill>
            <a:ln w="9525">
              <a:noFill/>
              <a:miter lim="800000"/>
              <a:headEnd/>
              <a:tailEnd/>
            </a:ln>
          </p:spPr>
          <p:txBody>
            <a:bodyPr/>
            <a:lstStyle/>
            <a:p>
              <a:endParaRPr lang="en-US" dirty="0"/>
            </a:p>
          </p:txBody>
        </p:sp>
        <p:sp>
          <p:nvSpPr>
            <p:cNvPr id="85183" name="Rectangle 9187"/>
            <p:cNvSpPr>
              <a:spLocks noChangeArrowheads="1"/>
            </p:cNvSpPr>
            <p:nvPr/>
          </p:nvSpPr>
          <p:spPr bwMode="auto">
            <a:xfrm>
              <a:off x="7069" y="1655"/>
              <a:ext cx="9" cy="707"/>
            </a:xfrm>
            <a:prstGeom prst="rect">
              <a:avLst/>
            </a:prstGeom>
            <a:solidFill>
              <a:srgbClr val="E0EFE0"/>
            </a:solidFill>
            <a:ln w="9525">
              <a:noFill/>
              <a:miter lim="800000"/>
              <a:headEnd/>
              <a:tailEnd/>
            </a:ln>
          </p:spPr>
          <p:txBody>
            <a:bodyPr/>
            <a:lstStyle/>
            <a:p>
              <a:endParaRPr lang="en-US" dirty="0"/>
            </a:p>
          </p:txBody>
        </p:sp>
        <p:sp>
          <p:nvSpPr>
            <p:cNvPr id="85184" name="Rectangle 9188"/>
            <p:cNvSpPr>
              <a:spLocks noChangeArrowheads="1"/>
            </p:cNvSpPr>
            <p:nvPr/>
          </p:nvSpPr>
          <p:spPr bwMode="auto">
            <a:xfrm>
              <a:off x="7078" y="1655"/>
              <a:ext cx="9" cy="707"/>
            </a:xfrm>
            <a:prstGeom prst="rect">
              <a:avLst/>
            </a:prstGeom>
            <a:solidFill>
              <a:srgbClr val="E3F0E3"/>
            </a:solidFill>
            <a:ln w="9525">
              <a:noFill/>
              <a:miter lim="800000"/>
              <a:headEnd/>
              <a:tailEnd/>
            </a:ln>
          </p:spPr>
          <p:txBody>
            <a:bodyPr/>
            <a:lstStyle/>
            <a:p>
              <a:endParaRPr lang="en-US" dirty="0"/>
            </a:p>
          </p:txBody>
        </p:sp>
        <p:sp>
          <p:nvSpPr>
            <p:cNvPr id="85185" name="Rectangle 9189"/>
            <p:cNvSpPr>
              <a:spLocks noChangeArrowheads="1"/>
            </p:cNvSpPr>
            <p:nvPr/>
          </p:nvSpPr>
          <p:spPr bwMode="auto">
            <a:xfrm>
              <a:off x="7087" y="1655"/>
              <a:ext cx="10" cy="707"/>
            </a:xfrm>
            <a:prstGeom prst="rect">
              <a:avLst/>
            </a:prstGeom>
            <a:solidFill>
              <a:srgbClr val="E5F2E5"/>
            </a:solidFill>
            <a:ln w="9525">
              <a:noFill/>
              <a:miter lim="800000"/>
              <a:headEnd/>
              <a:tailEnd/>
            </a:ln>
          </p:spPr>
          <p:txBody>
            <a:bodyPr/>
            <a:lstStyle/>
            <a:p>
              <a:endParaRPr lang="en-US" dirty="0"/>
            </a:p>
          </p:txBody>
        </p:sp>
        <p:sp>
          <p:nvSpPr>
            <p:cNvPr id="85186" name="Rectangle 9190"/>
            <p:cNvSpPr>
              <a:spLocks noChangeArrowheads="1"/>
            </p:cNvSpPr>
            <p:nvPr/>
          </p:nvSpPr>
          <p:spPr bwMode="auto">
            <a:xfrm>
              <a:off x="7097" y="1655"/>
              <a:ext cx="9" cy="707"/>
            </a:xfrm>
            <a:prstGeom prst="rect">
              <a:avLst/>
            </a:prstGeom>
            <a:solidFill>
              <a:srgbClr val="E8F3E8"/>
            </a:solidFill>
            <a:ln w="9525">
              <a:noFill/>
              <a:miter lim="800000"/>
              <a:headEnd/>
              <a:tailEnd/>
            </a:ln>
          </p:spPr>
          <p:txBody>
            <a:bodyPr/>
            <a:lstStyle/>
            <a:p>
              <a:endParaRPr lang="en-US" dirty="0"/>
            </a:p>
          </p:txBody>
        </p:sp>
        <p:sp>
          <p:nvSpPr>
            <p:cNvPr id="85187" name="Rectangle 9191"/>
            <p:cNvSpPr>
              <a:spLocks noChangeArrowheads="1"/>
            </p:cNvSpPr>
            <p:nvPr/>
          </p:nvSpPr>
          <p:spPr bwMode="auto">
            <a:xfrm>
              <a:off x="7106" y="1655"/>
              <a:ext cx="9" cy="707"/>
            </a:xfrm>
            <a:prstGeom prst="rect">
              <a:avLst/>
            </a:prstGeom>
            <a:solidFill>
              <a:srgbClr val="EAF4EA"/>
            </a:solidFill>
            <a:ln w="9525">
              <a:noFill/>
              <a:miter lim="800000"/>
              <a:headEnd/>
              <a:tailEnd/>
            </a:ln>
          </p:spPr>
          <p:txBody>
            <a:bodyPr/>
            <a:lstStyle/>
            <a:p>
              <a:endParaRPr lang="en-US" dirty="0"/>
            </a:p>
          </p:txBody>
        </p:sp>
        <p:sp>
          <p:nvSpPr>
            <p:cNvPr id="85188" name="Rectangle 9192"/>
            <p:cNvSpPr>
              <a:spLocks noChangeArrowheads="1"/>
            </p:cNvSpPr>
            <p:nvPr/>
          </p:nvSpPr>
          <p:spPr bwMode="auto">
            <a:xfrm>
              <a:off x="7115" y="1655"/>
              <a:ext cx="9" cy="707"/>
            </a:xfrm>
            <a:prstGeom prst="rect">
              <a:avLst/>
            </a:prstGeom>
            <a:solidFill>
              <a:srgbClr val="ECF5EC"/>
            </a:solidFill>
            <a:ln w="9525">
              <a:noFill/>
              <a:miter lim="800000"/>
              <a:headEnd/>
              <a:tailEnd/>
            </a:ln>
          </p:spPr>
          <p:txBody>
            <a:bodyPr/>
            <a:lstStyle/>
            <a:p>
              <a:endParaRPr lang="en-US" dirty="0"/>
            </a:p>
          </p:txBody>
        </p:sp>
        <p:sp>
          <p:nvSpPr>
            <p:cNvPr id="85189" name="Rectangle 9193"/>
            <p:cNvSpPr>
              <a:spLocks noChangeArrowheads="1"/>
            </p:cNvSpPr>
            <p:nvPr/>
          </p:nvSpPr>
          <p:spPr bwMode="auto">
            <a:xfrm>
              <a:off x="7124" y="1655"/>
              <a:ext cx="10" cy="707"/>
            </a:xfrm>
            <a:prstGeom prst="rect">
              <a:avLst/>
            </a:prstGeom>
            <a:solidFill>
              <a:srgbClr val="EFF7EF"/>
            </a:solidFill>
            <a:ln w="9525">
              <a:noFill/>
              <a:miter lim="800000"/>
              <a:headEnd/>
              <a:tailEnd/>
            </a:ln>
          </p:spPr>
          <p:txBody>
            <a:bodyPr/>
            <a:lstStyle/>
            <a:p>
              <a:endParaRPr lang="en-US" dirty="0"/>
            </a:p>
          </p:txBody>
        </p:sp>
        <p:sp>
          <p:nvSpPr>
            <p:cNvPr id="85190" name="Rectangle 9194"/>
            <p:cNvSpPr>
              <a:spLocks noChangeArrowheads="1"/>
            </p:cNvSpPr>
            <p:nvPr/>
          </p:nvSpPr>
          <p:spPr bwMode="auto">
            <a:xfrm>
              <a:off x="7134" y="1655"/>
              <a:ext cx="9" cy="707"/>
            </a:xfrm>
            <a:prstGeom prst="rect">
              <a:avLst/>
            </a:prstGeom>
            <a:solidFill>
              <a:srgbClr val="F1F8F1"/>
            </a:solidFill>
            <a:ln w="9525">
              <a:noFill/>
              <a:miter lim="800000"/>
              <a:headEnd/>
              <a:tailEnd/>
            </a:ln>
          </p:spPr>
          <p:txBody>
            <a:bodyPr/>
            <a:lstStyle/>
            <a:p>
              <a:endParaRPr lang="en-US" dirty="0"/>
            </a:p>
          </p:txBody>
        </p:sp>
        <p:sp>
          <p:nvSpPr>
            <p:cNvPr id="85191" name="Rectangle 9195"/>
            <p:cNvSpPr>
              <a:spLocks noChangeArrowheads="1"/>
            </p:cNvSpPr>
            <p:nvPr/>
          </p:nvSpPr>
          <p:spPr bwMode="auto">
            <a:xfrm>
              <a:off x="7143" y="1655"/>
              <a:ext cx="9" cy="707"/>
            </a:xfrm>
            <a:prstGeom prst="rect">
              <a:avLst/>
            </a:prstGeom>
            <a:solidFill>
              <a:srgbClr val="F4F9F4"/>
            </a:solidFill>
            <a:ln w="9525">
              <a:noFill/>
              <a:miter lim="800000"/>
              <a:headEnd/>
              <a:tailEnd/>
            </a:ln>
          </p:spPr>
          <p:txBody>
            <a:bodyPr/>
            <a:lstStyle/>
            <a:p>
              <a:endParaRPr lang="en-US" dirty="0"/>
            </a:p>
          </p:txBody>
        </p:sp>
        <p:sp>
          <p:nvSpPr>
            <p:cNvPr id="85192" name="Rectangle 9196"/>
            <p:cNvSpPr>
              <a:spLocks noChangeArrowheads="1"/>
            </p:cNvSpPr>
            <p:nvPr/>
          </p:nvSpPr>
          <p:spPr bwMode="auto">
            <a:xfrm>
              <a:off x="7152" y="1655"/>
              <a:ext cx="10" cy="707"/>
            </a:xfrm>
            <a:prstGeom prst="rect">
              <a:avLst/>
            </a:prstGeom>
            <a:solidFill>
              <a:srgbClr val="F6FAF6"/>
            </a:solidFill>
            <a:ln w="9525">
              <a:noFill/>
              <a:miter lim="800000"/>
              <a:headEnd/>
              <a:tailEnd/>
            </a:ln>
          </p:spPr>
          <p:txBody>
            <a:bodyPr/>
            <a:lstStyle/>
            <a:p>
              <a:endParaRPr lang="en-US" dirty="0"/>
            </a:p>
          </p:txBody>
        </p:sp>
        <p:sp>
          <p:nvSpPr>
            <p:cNvPr id="85193" name="Rectangle 9197"/>
            <p:cNvSpPr>
              <a:spLocks noChangeArrowheads="1"/>
            </p:cNvSpPr>
            <p:nvPr/>
          </p:nvSpPr>
          <p:spPr bwMode="auto">
            <a:xfrm>
              <a:off x="7162" y="1655"/>
              <a:ext cx="9" cy="707"/>
            </a:xfrm>
            <a:prstGeom prst="rect">
              <a:avLst/>
            </a:prstGeom>
            <a:solidFill>
              <a:srgbClr val="F9FCF9"/>
            </a:solidFill>
            <a:ln w="9525">
              <a:noFill/>
              <a:miter lim="800000"/>
              <a:headEnd/>
              <a:tailEnd/>
            </a:ln>
          </p:spPr>
          <p:txBody>
            <a:bodyPr/>
            <a:lstStyle/>
            <a:p>
              <a:endParaRPr lang="en-US" dirty="0"/>
            </a:p>
          </p:txBody>
        </p:sp>
        <p:sp>
          <p:nvSpPr>
            <p:cNvPr id="85194" name="Rectangle 9198"/>
            <p:cNvSpPr>
              <a:spLocks noChangeArrowheads="1"/>
            </p:cNvSpPr>
            <p:nvPr/>
          </p:nvSpPr>
          <p:spPr bwMode="auto">
            <a:xfrm>
              <a:off x="7171" y="1655"/>
              <a:ext cx="9" cy="707"/>
            </a:xfrm>
            <a:prstGeom prst="rect">
              <a:avLst/>
            </a:prstGeom>
            <a:solidFill>
              <a:srgbClr val="FBFDFB"/>
            </a:solidFill>
            <a:ln w="9525">
              <a:noFill/>
              <a:miter lim="800000"/>
              <a:headEnd/>
              <a:tailEnd/>
            </a:ln>
          </p:spPr>
          <p:txBody>
            <a:bodyPr/>
            <a:lstStyle/>
            <a:p>
              <a:endParaRPr lang="en-US" dirty="0"/>
            </a:p>
          </p:txBody>
        </p:sp>
        <p:sp>
          <p:nvSpPr>
            <p:cNvPr id="85195" name="Rectangle 9199"/>
            <p:cNvSpPr>
              <a:spLocks noChangeArrowheads="1"/>
            </p:cNvSpPr>
            <p:nvPr/>
          </p:nvSpPr>
          <p:spPr bwMode="auto">
            <a:xfrm>
              <a:off x="7180" y="1655"/>
              <a:ext cx="19" cy="707"/>
            </a:xfrm>
            <a:prstGeom prst="rect">
              <a:avLst/>
            </a:prstGeom>
            <a:solidFill>
              <a:srgbClr val="FEFEFE"/>
            </a:solidFill>
            <a:ln w="9525">
              <a:noFill/>
              <a:miter lim="800000"/>
              <a:headEnd/>
              <a:tailEnd/>
            </a:ln>
          </p:spPr>
          <p:txBody>
            <a:bodyPr/>
            <a:lstStyle/>
            <a:p>
              <a:endParaRPr lang="en-US" dirty="0"/>
            </a:p>
          </p:txBody>
        </p:sp>
        <p:sp>
          <p:nvSpPr>
            <p:cNvPr id="85196" name="Rectangle 9200"/>
            <p:cNvSpPr>
              <a:spLocks noChangeArrowheads="1"/>
            </p:cNvSpPr>
            <p:nvPr/>
          </p:nvSpPr>
          <p:spPr bwMode="auto">
            <a:xfrm>
              <a:off x="7199" y="1655"/>
              <a:ext cx="9" cy="707"/>
            </a:xfrm>
            <a:prstGeom prst="rect">
              <a:avLst/>
            </a:prstGeom>
            <a:solidFill>
              <a:srgbClr val="FCFDFC"/>
            </a:solidFill>
            <a:ln w="9525">
              <a:noFill/>
              <a:miter lim="800000"/>
              <a:headEnd/>
              <a:tailEnd/>
            </a:ln>
          </p:spPr>
          <p:txBody>
            <a:bodyPr/>
            <a:lstStyle/>
            <a:p>
              <a:endParaRPr lang="en-US" dirty="0"/>
            </a:p>
          </p:txBody>
        </p:sp>
        <p:sp>
          <p:nvSpPr>
            <p:cNvPr id="85197" name="Rectangle 9201"/>
            <p:cNvSpPr>
              <a:spLocks noChangeArrowheads="1"/>
            </p:cNvSpPr>
            <p:nvPr/>
          </p:nvSpPr>
          <p:spPr bwMode="auto">
            <a:xfrm>
              <a:off x="7208" y="1655"/>
              <a:ext cx="9" cy="707"/>
            </a:xfrm>
            <a:prstGeom prst="rect">
              <a:avLst/>
            </a:prstGeom>
            <a:solidFill>
              <a:srgbClr val="F9FCF9"/>
            </a:solidFill>
            <a:ln w="9525">
              <a:noFill/>
              <a:miter lim="800000"/>
              <a:headEnd/>
              <a:tailEnd/>
            </a:ln>
          </p:spPr>
          <p:txBody>
            <a:bodyPr/>
            <a:lstStyle/>
            <a:p>
              <a:endParaRPr lang="en-US" dirty="0"/>
            </a:p>
          </p:txBody>
        </p:sp>
        <p:sp>
          <p:nvSpPr>
            <p:cNvPr id="85198" name="Rectangle 9202"/>
            <p:cNvSpPr>
              <a:spLocks noChangeArrowheads="1"/>
            </p:cNvSpPr>
            <p:nvPr/>
          </p:nvSpPr>
          <p:spPr bwMode="auto">
            <a:xfrm>
              <a:off x="7217" y="1655"/>
              <a:ext cx="10" cy="707"/>
            </a:xfrm>
            <a:prstGeom prst="rect">
              <a:avLst/>
            </a:prstGeom>
            <a:solidFill>
              <a:srgbClr val="F7FBF7"/>
            </a:solidFill>
            <a:ln w="9525">
              <a:noFill/>
              <a:miter lim="800000"/>
              <a:headEnd/>
              <a:tailEnd/>
            </a:ln>
          </p:spPr>
          <p:txBody>
            <a:bodyPr/>
            <a:lstStyle/>
            <a:p>
              <a:endParaRPr lang="en-US" dirty="0"/>
            </a:p>
          </p:txBody>
        </p:sp>
        <p:sp>
          <p:nvSpPr>
            <p:cNvPr id="85199" name="Rectangle 9203"/>
            <p:cNvSpPr>
              <a:spLocks noChangeArrowheads="1"/>
            </p:cNvSpPr>
            <p:nvPr/>
          </p:nvSpPr>
          <p:spPr bwMode="auto">
            <a:xfrm>
              <a:off x="7227" y="1655"/>
              <a:ext cx="9" cy="707"/>
            </a:xfrm>
            <a:prstGeom prst="rect">
              <a:avLst/>
            </a:prstGeom>
            <a:solidFill>
              <a:srgbClr val="F4F9F4"/>
            </a:solidFill>
            <a:ln w="9525">
              <a:noFill/>
              <a:miter lim="800000"/>
              <a:headEnd/>
              <a:tailEnd/>
            </a:ln>
          </p:spPr>
          <p:txBody>
            <a:bodyPr/>
            <a:lstStyle/>
            <a:p>
              <a:endParaRPr lang="en-US" dirty="0"/>
            </a:p>
          </p:txBody>
        </p:sp>
        <p:sp>
          <p:nvSpPr>
            <p:cNvPr id="85200" name="Rectangle 9204"/>
            <p:cNvSpPr>
              <a:spLocks noChangeArrowheads="1"/>
            </p:cNvSpPr>
            <p:nvPr/>
          </p:nvSpPr>
          <p:spPr bwMode="auto">
            <a:xfrm>
              <a:off x="7236" y="1655"/>
              <a:ext cx="9" cy="707"/>
            </a:xfrm>
            <a:prstGeom prst="rect">
              <a:avLst/>
            </a:prstGeom>
            <a:solidFill>
              <a:srgbClr val="F2F8F2"/>
            </a:solidFill>
            <a:ln w="9525">
              <a:noFill/>
              <a:miter lim="800000"/>
              <a:headEnd/>
              <a:tailEnd/>
            </a:ln>
          </p:spPr>
          <p:txBody>
            <a:bodyPr/>
            <a:lstStyle/>
            <a:p>
              <a:endParaRPr lang="en-US" dirty="0"/>
            </a:p>
          </p:txBody>
        </p:sp>
        <p:sp>
          <p:nvSpPr>
            <p:cNvPr id="85201" name="Rectangle 9205"/>
            <p:cNvSpPr>
              <a:spLocks noChangeArrowheads="1"/>
            </p:cNvSpPr>
            <p:nvPr/>
          </p:nvSpPr>
          <p:spPr bwMode="auto">
            <a:xfrm>
              <a:off x="7245" y="1655"/>
              <a:ext cx="10" cy="707"/>
            </a:xfrm>
            <a:prstGeom prst="rect">
              <a:avLst/>
            </a:prstGeom>
            <a:solidFill>
              <a:srgbClr val="EFF7EF"/>
            </a:solidFill>
            <a:ln w="9525">
              <a:noFill/>
              <a:miter lim="800000"/>
              <a:headEnd/>
              <a:tailEnd/>
            </a:ln>
          </p:spPr>
          <p:txBody>
            <a:bodyPr/>
            <a:lstStyle/>
            <a:p>
              <a:endParaRPr lang="en-US" dirty="0"/>
            </a:p>
          </p:txBody>
        </p:sp>
        <p:sp>
          <p:nvSpPr>
            <p:cNvPr id="85202" name="Rectangle 9206"/>
            <p:cNvSpPr>
              <a:spLocks noChangeArrowheads="1"/>
            </p:cNvSpPr>
            <p:nvPr/>
          </p:nvSpPr>
          <p:spPr bwMode="auto">
            <a:xfrm>
              <a:off x="7255" y="1655"/>
              <a:ext cx="9" cy="707"/>
            </a:xfrm>
            <a:prstGeom prst="rect">
              <a:avLst/>
            </a:prstGeom>
            <a:solidFill>
              <a:srgbClr val="EDF6ED"/>
            </a:solidFill>
            <a:ln w="9525">
              <a:noFill/>
              <a:miter lim="800000"/>
              <a:headEnd/>
              <a:tailEnd/>
            </a:ln>
          </p:spPr>
          <p:txBody>
            <a:bodyPr/>
            <a:lstStyle/>
            <a:p>
              <a:endParaRPr lang="en-US" dirty="0"/>
            </a:p>
          </p:txBody>
        </p:sp>
        <p:sp>
          <p:nvSpPr>
            <p:cNvPr id="85203" name="Rectangle 9207"/>
            <p:cNvSpPr>
              <a:spLocks noChangeArrowheads="1"/>
            </p:cNvSpPr>
            <p:nvPr/>
          </p:nvSpPr>
          <p:spPr bwMode="auto">
            <a:xfrm>
              <a:off x="7264" y="1655"/>
              <a:ext cx="9" cy="707"/>
            </a:xfrm>
            <a:prstGeom prst="rect">
              <a:avLst/>
            </a:prstGeom>
            <a:solidFill>
              <a:srgbClr val="EBF4EB"/>
            </a:solidFill>
            <a:ln w="9525">
              <a:noFill/>
              <a:miter lim="800000"/>
              <a:headEnd/>
              <a:tailEnd/>
            </a:ln>
          </p:spPr>
          <p:txBody>
            <a:bodyPr/>
            <a:lstStyle/>
            <a:p>
              <a:endParaRPr lang="en-US" dirty="0"/>
            </a:p>
          </p:txBody>
        </p:sp>
        <p:sp>
          <p:nvSpPr>
            <p:cNvPr id="85204" name="Rectangle 9208"/>
            <p:cNvSpPr>
              <a:spLocks noChangeArrowheads="1"/>
            </p:cNvSpPr>
            <p:nvPr/>
          </p:nvSpPr>
          <p:spPr bwMode="auto">
            <a:xfrm>
              <a:off x="7273" y="1655"/>
              <a:ext cx="10" cy="707"/>
            </a:xfrm>
            <a:prstGeom prst="rect">
              <a:avLst/>
            </a:prstGeom>
            <a:solidFill>
              <a:srgbClr val="E8F3E8"/>
            </a:solidFill>
            <a:ln w="9525">
              <a:noFill/>
              <a:miter lim="800000"/>
              <a:headEnd/>
              <a:tailEnd/>
            </a:ln>
          </p:spPr>
          <p:txBody>
            <a:bodyPr/>
            <a:lstStyle/>
            <a:p>
              <a:endParaRPr lang="en-US" dirty="0"/>
            </a:p>
          </p:txBody>
        </p:sp>
        <p:sp>
          <p:nvSpPr>
            <p:cNvPr id="85205" name="Rectangle 9209"/>
            <p:cNvSpPr>
              <a:spLocks noChangeArrowheads="1"/>
            </p:cNvSpPr>
            <p:nvPr/>
          </p:nvSpPr>
          <p:spPr bwMode="auto">
            <a:xfrm>
              <a:off x="7283" y="1655"/>
              <a:ext cx="9" cy="707"/>
            </a:xfrm>
            <a:prstGeom prst="rect">
              <a:avLst/>
            </a:prstGeom>
            <a:solidFill>
              <a:srgbClr val="E6F2E6"/>
            </a:solidFill>
            <a:ln w="9525">
              <a:noFill/>
              <a:miter lim="800000"/>
              <a:headEnd/>
              <a:tailEnd/>
            </a:ln>
          </p:spPr>
          <p:txBody>
            <a:bodyPr/>
            <a:lstStyle/>
            <a:p>
              <a:endParaRPr lang="en-US" dirty="0"/>
            </a:p>
          </p:txBody>
        </p:sp>
        <p:sp>
          <p:nvSpPr>
            <p:cNvPr id="85206" name="Rectangle 9210"/>
            <p:cNvSpPr>
              <a:spLocks noChangeArrowheads="1"/>
            </p:cNvSpPr>
            <p:nvPr/>
          </p:nvSpPr>
          <p:spPr bwMode="auto">
            <a:xfrm>
              <a:off x="7292" y="1655"/>
              <a:ext cx="9" cy="707"/>
            </a:xfrm>
            <a:prstGeom prst="rect">
              <a:avLst/>
            </a:prstGeom>
            <a:solidFill>
              <a:srgbClr val="E3F1E3"/>
            </a:solidFill>
            <a:ln w="9525">
              <a:noFill/>
              <a:miter lim="800000"/>
              <a:headEnd/>
              <a:tailEnd/>
            </a:ln>
          </p:spPr>
          <p:txBody>
            <a:bodyPr/>
            <a:lstStyle/>
            <a:p>
              <a:endParaRPr lang="en-US" dirty="0"/>
            </a:p>
          </p:txBody>
        </p:sp>
        <p:sp>
          <p:nvSpPr>
            <p:cNvPr id="85207" name="Rectangle 9211"/>
            <p:cNvSpPr>
              <a:spLocks noChangeArrowheads="1"/>
            </p:cNvSpPr>
            <p:nvPr/>
          </p:nvSpPr>
          <p:spPr bwMode="auto">
            <a:xfrm>
              <a:off x="7301" y="1655"/>
              <a:ext cx="9" cy="707"/>
            </a:xfrm>
            <a:prstGeom prst="rect">
              <a:avLst/>
            </a:prstGeom>
            <a:solidFill>
              <a:srgbClr val="E1F0E1"/>
            </a:solidFill>
            <a:ln w="9525">
              <a:noFill/>
              <a:miter lim="800000"/>
              <a:headEnd/>
              <a:tailEnd/>
            </a:ln>
          </p:spPr>
          <p:txBody>
            <a:bodyPr/>
            <a:lstStyle/>
            <a:p>
              <a:endParaRPr lang="en-US" dirty="0"/>
            </a:p>
          </p:txBody>
        </p:sp>
        <p:sp>
          <p:nvSpPr>
            <p:cNvPr id="85208" name="Rectangle 9212"/>
            <p:cNvSpPr>
              <a:spLocks noChangeArrowheads="1"/>
            </p:cNvSpPr>
            <p:nvPr/>
          </p:nvSpPr>
          <p:spPr bwMode="auto">
            <a:xfrm>
              <a:off x="7310" y="1655"/>
              <a:ext cx="10" cy="707"/>
            </a:xfrm>
            <a:prstGeom prst="rect">
              <a:avLst/>
            </a:prstGeom>
            <a:solidFill>
              <a:srgbClr val="DEEEDE"/>
            </a:solidFill>
            <a:ln w="9525">
              <a:noFill/>
              <a:miter lim="800000"/>
              <a:headEnd/>
              <a:tailEnd/>
            </a:ln>
          </p:spPr>
          <p:txBody>
            <a:bodyPr/>
            <a:lstStyle/>
            <a:p>
              <a:endParaRPr lang="en-US" dirty="0"/>
            </a:p>
          </p:txBody>
        </p:sp>
        <p:sp>
          <p:nvSpPr>
            <p:cNvPr id="85209" name="Rectangle 9213"/>
            <p:cNvSpPr>
              <a:spLocks noChangeArrowheads="1"/>
            </p:cNvSpPr>
            <p:nvPr/>
          </p:nvSpPr>
          <p:spPr bwMode="auto">
            <a:xfrm>
              <a:off x="7320" y="1655"/>
              <a:ext cx="9" cy="707"/>
            </a:xfrm>
            <a:prstGeom prst="rect">
              <a:avLst/>
            </a:prstGeom>
            <a:solidFill>
              <a:srgbClr val="DCEDDC"/>
            </a:solidFill>
            <a:ln w="9525">
              <a:noFill/>
              <a:miter lim="800000"/>
              <a:headEnd/>
              <a:tailEnd/>
            </a:ln>
          </p:spPr>
          <p:txBody>
            <a:bodyPr/>
            <a:lstStyle/>
            <a:p>
              <a:endParaRPr lang="en-US" dirty="0"/>
            </a:p>
          </p:txBody>
        </p:sp>
        <p:sp>
          <p:nvSpPr>
            <p:cNvPr id="85210" name="Rectangle 9214"/>
            <p:cNvSpPr>
              <a:spLocks noChangeArrowheads="1"/>
            </p:cNvSpPr>
            <p:nvPr/>
          </p:nvSpPr>
          <p:spPr bwMode="auto">
            <a:xfrm>
              <a:off x="7329" y="1655"/>
              <a:ext cx="9" cy="707"/>
            </a:xfrm>
            <a:prstGeom prst="rect">
              <a:avLst/>
            </a:prstGeom>
            <a:solidFill>
              <a:srgbClr val="D9ECD9"/>
            </a:solidFill>
            <a:ln w="9525">
              <a:noFill/>
              <a:miter lim="800000"/>
              <a:headEnd/>
              <a:tailEnd/>
            </a:ln>
          </p:spPr>
          <p:txBody>
            <a:bodyPr/>
            <a:lstStyle/>
            <a:p>
              <a:endParaRPr lang="en-US" dirty="0"/>
            </a:p>
          </p:txBody>
        </p:sp>
        <p:sp>
          <p:nvSpPr>
            <p:cNvPr id="85211" name="Rectangle 9215"/>
            <p:cNvSpPr>
              <a:spLocks noChangeArrowheads="1"/>
            </p:cNvSpPr>
            <p:nvPr/>
          </p:nvSpPr>
          <p:spPr bwMode="auto">
            <a:xfrm>
              <a:off x="7338" y="1655"/>
              <a:ext cx="10" cy="707"/>
            </a:xfrm>
            <a:prstGeom prst="rect">
              <a:avLst/>
            </a:prstGeom>
            <a:solidFill>
              <a:srgbClr val="D7EBD7"/>
            </a:solidFill>
            <a:ln w="9525">
              <a:noFill/>
              <a:miter lim="800000"/>
              <a:headEnd/>
              <a:tailEnd/>
            </a:ln>
          </p:spPr>
          <p:txBody>
            <a:bodyPr/>
            <a:lstStyle/>
            <a:p>
              <a:endParaRPr lang="en-US" dirty="0"/>
            </a:p>
          </p:txBody>
        </p:sp>
        <p:sp>
          <p:nvSpPr>
            <p:cNvPr id="85212" name="Rectangle 9216"/>
            <p:cNvSpPr>
              <a:spLocks noChangeArrowheads="1"/>
            </p:cNvSpPr>
            <p:nvPr/>
          </p:nvSpPr>
          <p:spPr bwMode="auto">
            <a:xfrm>
              <a:off x="7348" y="1655"/>
              <a:ext cx="9" cy="707"/>
            </a:xfrm>
            <a:prstGeom prst="rect">
              <a:avLst/>
            </a:prstGeom>
            <a:solidFill>
              <a:srgbClr val="D4EAD4"/>
            </a:solidFill>
            <a:ln w="9525">
              <a:noFill/>
              <a:miter lim="800000"/>
              <a:headEnd/>
              <a:tailEnd/>
            </a:ln>
          </p:spPr>
          <p:txBody>
            <a:bodyPr/>
            <a:lstStyle/>
            <a:p>
              <a:endParaRPr lang="en-US" dirty="0"/>
            </a:p>
          </p:txBody>
        </p:sp>
        <p:sp>
          <p:nvSpPr>
            <p:cNvPr id="85213" name="Rectangle 9217"/>
            <p:cNvSpPr>
              <a:spLocks noChangeArrowheads="1"/>
            </p:cNvSpPr>
            <p:nvPr/>
          </p:nvSpPr>
          <p:spPr bwMode="auto">
            <a:xfrm>
              <a:off x="7357" y="1655"/>
              <a:ext cx="9" cy="707"/>
            </a:xfrm>
            <a:prstGeom prst="rect">
              <a:avLst/>
            </a:prstGeom>
            <a:solidFill>
              <a:srgbClr val="D1E9D1"/>
            </a:solidFill>
            <a:ln w="9525">
              <a:noFill/>
              <a:miter lim="800000"/>
              <a:headEnd/>
              <a:tailEnd/>
            </a:ln>
          </p:spPr>
          <p:txBody>
            <a:bodyPr/>
            <a:lstStyle/>
            <a:p>
              <a:endParaRPr lang="en-US" dirty="0"/>
            </a:p>
          </p:txBody>
        </p:sp>
        <p:sp>
          <p:nvSpPr>
            <p:cNvPr id="85214" name="Rectangle 9218"/>
            <p:cNvSpPr>
              <a:spLocks noChangeArrowheads="1"/>
            </p:cNvSpPr>
            <p:nvPr/>
          </p:nvSpPr>
          <p:spPr bwMode="auto">
            <a:xfrm>
              <a:off x="7366" y="1655"/>
              <a:ext cx="10" cy="707"/>
            </a:xfrm>
            <a:prstGeom prst="rect">
              <a:avLst/>
            </a:prstGeom>
            <a:solidFill>
              <a:srgbClr val="CFE7CF"/>
            </a:solidFill>
            <a:ln w="9525">
              <a:noFill/>
              <a:miter lim="800000"/>
              <a:headEnd/>
              <a:tailEnd/>
            </a:ln>
          </p:spPr>
          <p:txBody>
            <a:bodyPr/>
            <a:lstStyle/>
            <a:p>
              <a:endParaRPr lang="en-US" dirty="0"/>
            </a:p>
          </p:txBody>
        </p:sp>
        <p:sp>
          <p:nvSpPr>
            <p:cNvPr id="85215" name="Rectangle 9219"/>
            <p:cNvSpPr>
              <a:spLocks noChangeArrowheads="1"/>
            </p:cNvSpPr>
            <p:nvPr/>
          </p:nvSpPr>
          <p:spPr bwMode="auto">
            <a:xfrm>
              <a:off x="7376" y="1655"/>
              <a:ext cx="9" cy="707"/>
            </a:xfrm>
            <a:prstGeom prst="rect">
              <a:avLst/>
            </a:prstGeom>
            <a:solidFill>
              <a:srgbClr val="CCE6CC"/>
            </a:solidFill>
            <a:ln w="9525">
              <a:noFill/>
              <a:miter lim="800000"/>
              <a:headEnd/>
              <a:tailEnd/>
            </a:ln>
          </p:spPr>
          <p:txBody>
            <a:bodyPr/>
            <a:lstStyle/>
            <a:p>
              <a:endParaRPr lang="en-US" dirty="0"/>
            </a:p>
          </p:txBody>
        </p:sp>
        <p:sp>
          <p:nvSpPr>
            <p:cNvPr id="85216" name="Rectangle 9220"/>
            <p:cNvSpPr>
              <a:spLocks noChangeArrowheads="1"/>
            </p:cNvSpPr>
            <p:nvPr/>
          </p:nvSpPr>
          <p:spPr bwMode="auto">
            <a:xfrm>
              <a:off x="7385" y="1655"/>
              <a:ext cx="9" cy="707"/>
            </a:xfrm>
            <a:prstGeom prst="rect">
              <a:avLst/>
            </a:prstGeom>
            <a:solidFill>
              <a:srgbClr val="CAE5CA"/>
            </a:solidFill>
            <a:ln w="9525">
              <a:noFill/>
              <a:miter lim="800000"/>
              <a:headEnd/>
              <a:tailEnd/>
            </a:ln>
          </p:spPr>
          <p:txBody>
            <a:bodyPr/>
            <a:lstStyle/>
            <a:p>
              <a:endParaRPr lang="en-US" dirty="0"/>
            </a:p>
          </p:txBody>
        </p:sp>
        <p:sp>
          <p:nvSpPr>
            <p:cNvPr id="85217" name="Rectangle 9221"/>
            <p:cNvSpPr>
              <a:spLocks noChangeArrowheads="1"/>
            </p:cNvSpPr>
            <p:nvPr/>
          </p:nvSpPr>
          <p:spPr bwMode="auto">
            <a:xfrm>
              <a:off x="7394" y="1655"/>
              <a:ext cx="9" cy="707"/>
            </a:xfrm>
            <a:prstGeom prst="rect">
              <a:avLst/>
            </a:prstGeom>
            <a:solidFill>
              <a:srgbClr val="C8E4C8"/>
            </a:solidFill>
            <a:ln w="9525">
              <a:noFill/>
              <a:miter lim="800000"/>
              <a:headEnd/>
              <a:tailEnd/>
            </a:ln>
          </p:spPr>
          <p:txBody>
            <a:bodyPr/>
            <a:lstStyle/>
            <a:p>
              <a:endParaRPr lang="en-US" dirty="0"/>
            </a:p>
          </p:txBody>
        </p:sp>
        <p:sp>
          <p:nvSpPr>
            <p:cNvPr id="85218" name="Rectangle 9222"/>
            <p:cNvSpPr>
              <a:spLocks noChangeArrowheads="1"/>
            </p:cNvSpPr>
            <p:nvPr/>
          </p:nvSpPr>
          <p:spPr bwMode="auto">
            <a:xfrm>
              <a:off x="7403" y="1655"/>
              <a:ext cx="10" cy="707"/>
            </a:xfrm>
            <a:prstGeom prst="rect">
              <a:avLst/>
            </a:prstGeom>
            <a:solidFill>
              <a:srgbClr val="C5E2C5"/>
            </a:solidFill>
            <a:ln w="9525">
              <a:noFill/>
              <a:miter lim="800000"/>
              <a:headEnd/>
              <a:tailEnd/>
            </a:ln>
          </p:spPr>
          <p:txBody>
            <a:bodyPr/>
            <a:lstStyle/>
            <a:p>
              <a:endParaRPr lang="en-US" dirty="0"/>
            </a:p>
          </p:txBody>
        </p:sp>
        <p:sp>
          <p:nvSpPr>
            <p:cNvPr id="85219" name="Rectangle 9223"/>
            <p:cNvSpPr>
              <a:spLocks noChangeArrowheads="1"/>
            </p:cNvSpPr>
            <p:nvPr/>
          </p:nvSpPr>
          <p:spPr bwMode="auto">
            <a:xfrm>
              <a:off x="7413" y="1655"/>
              <a:ext cx="9" cy="707"/>
            </a:xfrm>
            <a:prstGeom prst="rect">
              <a:avLst/>
            </a:prstGeom>
            <a:solidFill>
              <a:srgbClr val="C3E1C3"/>
            </a:solidFill>
            <a:ln w="9525">
              <a:noFill/>
              <a:miter lim="800000"/>
              <a:headEnd/>
              <a:tailEnd/>
            </a:ln>
          </p:spPr>
          <p:txBody>
            <a:bodyPr/>
            <a:lstStyle/>
            <a:p>
              <a:endParaRPr lang="en-US" dirty="0"/>
            </a:p>
          </p:txBody>
        </p:sp>
        <p:sp>
          <p:nvSpPr>
            <p:cNvPr id="85220" name="Rectangle 9224"/>
            <p:cNvSpPr>
              <a:spLocks noChangeArrowheads="1"/>
            </p:cNvSpPr>
            <p:nvPr/>
          </p:nvSpPr>
          <p:spPr bwMode="auto">
            <a:xfrm>
              <a:off x="7422" y="1655"/>
              <a:ext cx="9" cy="707"/>
            </a:xfrm>
            <a:prstGeom prst="rect">
              <a:avLst/>
            </a:prstGeom>
            <a:solidFill>
              <a:srgbClr val="C0E0C0"/>
            </a:solidFill>
            <a:ln w="9525">
              <a:noFill/>
              <a:miter lim="800000"/>
              <a:headEnd/>
              <a:tailEnd/>
            </a:ln>
          </p:spPr>
          <p:txBody>
            <a:bodyPr/>
            <a:lstStyle/>
            <a:p>
              <a:endParaRPr lang="en-US" dirty="0"/>
            </a:p>
          </p:txBody>
        </p:sp>
        <p:sp>
          <p:nvSpPr>
            <p:cNvPr id="85221" name="Rectangle 9225"/>
            <p:cNvSpPr>
              <a:spLocks noChangeArrowheads="1"/>
            </p:cNvSpPr>
            <p:nvPr/>
          </p:nvSpPr>
          <p:spPr bwMode="auto">
            <a:xfrm>
              <a:off x="7431" y="1655"/>
              <a:ext cx="10" cy="707"/>
            </a:xfrm>
            <a:prstGeom prst="rect">
              <a:avLst/>
            </a:prstGeom>
            <a:solidFill>
              <a:srgbClr val="BEDFBE"/>
            </a:solidFill>
            <a:ln w="9525">
              <a:noFill/>
              <a:miter lim="800000"/>
              <a:headEnd/>
              <a:tailEnd/>
            </a:ln>
          </p:spPr>
          <p:txBody>
            <a:bodyPr/>
            <a:lstStyle/>
            <a:p>
              <a:endParaRPr lang="en-US" dirty="0"/>
            </a:p>
          </p:txBody>
        </p:sp>
        <p:sp>
          <p:nvSpPr>
            <p:cNvPr id="85222" name="Rectangle 9226"/>
            <p:cNvSpPr>
              <a:spLocks noChangeArrowheads="1"/>
            </p:cNvSpPr>
            <p:nvPr/>
          </p:nvSpPr>
          <p:spPr bwMode="auto">
            <a:xfrm>
              <a:off x="7441" y="1655"/>
              <a:ext cx="9" cy="707"/>
            </a:xfrm>
            <a:prstGeom prst="rect">
              <a:avLst/>
            </a:prstGeom>
            <a:solidFill>
              <a:srgbClr val="BBDDBB"/>
            </a:solidFill>
            <a:ln w="9525">
              <a:noFill/>
              <a:miter lim="800000"/>
              <a:headEnd/>
              <a:tailEnd/>
            </a:ln>
          </p:spPr>
          <p:txBody>
            <a:bodyPr/>
            <a:lstStyle/>
            <a:p>
              <a:endParaRPr lang="en-US" dirty="0"/>
            </a:p>
          </p:txBody>
        </p:sp>
        <p:sp>
          <p:nvSpPr>
            <p:cNvPr id="85223" name="Rectangle 9227"/>
            <p:cNvSpPr>
              <a:spLocks noChangeArrowheads="1"/>
            </p:cNvSpPr>
            <p:nvPr/>
          </p:nvSpPr>
          <p:spPr bwMode="auto">
            <a:xfrm>
              <a:off x="7450" y="1655"/>
              <a:ext cx="9" cy="707"/>
            </a:xfrm>
            <a:prstGeom prst="rect">
              <a:avLst/>
            </a:prstGeom>
            <a:solidFill>
              <a:srgbClr val="B9DCB9"/>
            </a:solidFill>
            <a:ln w="9525">
              <a:noFill/>
              <a:miter lim="800000"/>
              <a:headEnd/>
              <a:tailEnd/>
            </a:ln>
          </p:spPr>
          <p:txBody>
            <a:bodyPr/>
            <a:lstStyle/>
            <a:p>
              <a:endParaRPr lang="en-US" dirty="0"/>
            </a:p>
          </p:txBody>
        </p:sp>
        <p:sp>
          <p:nvSpPr>
            <p:cNvPr id="85224" name="Rectangle 9228"/>
            <p:cNvSpPr>
              <a:spLocks noChangeArrowheads="1"/>
            </p:cNvSpPr>
            <p:nvPr/>
          </p:nvSpPr>
          <p:spPr bwMode="auto">
            <a:xfrm>
              <a:off x="7459" y="1655"/>
              <a:ext cx="10" cy="707"/>
            </a:xfrm>
            <a:prstGeom prst="rect">
              <a:avLst/>
            </a:prstGeom>
            <a:solidFill>
              <a:srgbClr val="B7DBB7"/>
            </a:solidFill>
            <a:ln w="9525">
              <a:noFill/>
              <a:miter lim="800000"/>
              <a:headEnd/>
              <a:tailEnd/>
            </a:ln>
          </p:spPr>
          <p:txBody>
            <a:bodyPr/>
            <a:lstStyle/>
            <a:p>
              <a:endParaRPr lang="en-US" dirty="0"/>
            </a:p>
          </p:txBody>
        </p:sp>
        <p:sp>
          <p:nvSpPr>
            <p:cNvPr id="85225" name="Rectangle 9229"/>
            <p:cNvSpPr>
              <a:spLocks noChangeArrowheads="1"/>
            </p:cNvSpPr>
            <p:nvPr/>
          </p:nvSpPr>
          <p:spPr bwMode="auto">
            <a:xfrm>
              <a:off x="7469" y="1655"/>
              <a:ext cx="9" cy="707"/>
            </a:xfrm>
            <a:prstGeom prst="rect">
              <a:avLst/>
            </a:prstGeom>
            <a:solidFill>
              <a:srgbClr val="B4DAB4"/>
            </a:solidFill>
            <a:ln w="9525">
              <a:noFill/>
              <a:miter lim="800000"/>
              <a:headEnd/>
              <a:tailEnd/>
            </a:ln>
          </p:spPr>
          <p:txBody>
            <a:bodyPr/>
            <a:lstStyle/>
            <a:p>
              <a:endParaRPr lang="en-US" dirty="0"/>
            </a:p>
          </p:txBody>
        </p:sp>
        <p:sp>
          <p:nvSpPr>
            <p:cNvPr id="85226" name="Rectangle 9230"/>
            <p:cNvSpPr>
              <a:spLocks noChangeArrowheads="1"/>
            </p:cNvSpPr>
            <p:nvPr/>
          </p:nvSpPr>
          <p:spPr bwMode="auto">
            <a:xfrm>
              <a:off x="7478" y="1655"/>
              <a:ext cx="9" cy="707"/>
            </a:xfrm>
            <a:prstGeom prst="rect">
              <a:avLst/>
            </a:prstGeom>
            <a:solidFill>
              <a:srgbClr val="B2D8B2"/>
            </a:solidFill>
            <a:ln w="9525">
              <a:noFill/>
              <a:miter lim="800000"/>
              <a:headEnd/>
              <a:tailEnd/>
            </a:ln>
          </p:spPr>
          <p:txBody>
            <a:bodyPr/>
            <a:lstStyle/>
            <a:p>
              <a:endParaRPr lang="en-US" dirty="0"/>
            </a:p>
          </p:txBody>
        </p:sp>
        <p:sp>
          <p:nvSpPr>
            <p:cNvPr id="85227" name="Rectangle 9231"/>
            <p:cNvSpPr>
              <a:spLocks noChangeArrowheads="1"/>
            </p:cNvSpPr>
            <p:nvPr/>
          </p:nvSpPr>
          <p:spPr bwMode="auto">
            <a:xfrm>
              <a:off x="7487" y="1655"/>
              <a:ext cx="9" cy="707"/>
            </a:xfrm>
            <a:prstGeom prst="rect">
              <a:avLst/>
            </a:prstGeom>
            <a:solidFill>
              <a:srgbClr val="AFD7AF"/>
            </a:solidFill>
            <a:ln w="9525">
              <a:noFill/>
              <a:miter lim="800000"/>
              <a:headEnd/>
              <a:tailEnd/>
            </a:ln>
          </p:spPr>
          <p:txBody>
            <a:bodyPr/>
            <a:lstStyle/>
            <a:p>
              <a:endParaRPr lang="en-US" dirty="0"/>
            </a:p>
          </p:txBody>
        </p:sp>
        <p:sp>
          <p:nvSpPr>
            <p:cNvPr id="85228" name="Rectangle 9232"/>
            <p:cNvSpPr>
              <a:spLocks noChangeArrowheads="1"/>
            </p:cNvSpPr>
            <p:nvPr/>
          </p:nvSpPr>
          <p:spPr bwMode="auto">
            <a:xfrm>
              <a:off x="7496" y="1655"/>
              <a:ext cx="10" cy="707"/>
            </a:xfrm>
            <a:prstGeom prst="rect">
              <a:avLst/>
            </a:prstGeom>
            <a:solidFill>
              <a:srgbClr val="ADD6AD"/>
            </a:solidFill>
            <a:ln w="9525">
              <a:noFill/>
              <a:miter lim="800000"/>
              <a:headEnd/>
              <a:tailEnd/>
            </a:ln>
          </p:spPr>
          <p:txBody>
            <a:bodyPr/>
            <a:lstStyle/>
            <a:p>
              <a:endParaRPr lang="en-US" dirty="0"/>
            </a:p>
          </p:txBody>
        </p:sp>
        <p:sp>
          <p:nvSpPr>
            <p:cNvPr id="85229" name="Rectangle 9233"/>
            <p:cNvSpPr>
              <a:spLocks noChangeArrowheads="1"/>
            </p:cNvSpPr>
            <p:nvPr/>
          </p:nvSpPr>
          <p:spPr bwMode="auto">
            <a:xfrm>
              <a:off x="7506" y="1655"/>
              <a:ext cx="9" cy="707"/>
            </a:xfrm>
            <a:prstGeom prst="rect">
              <a:avLst/>
            </a:prstGeom>
            <a:solidFill>
              <a:srgbClr val="AAD5AA"/>
            </a:solidFill>
            <a:ln w="9525">
              <a:noFill/>
              <a:miter lim="800000"/>
              <a:headEnd/>
              <a:tailEnd/>
            </a:ln>
          </p:spPr>
          <p:txBody>
            <a:bodyPr/>
            <a:lstStyle/>
            <a:p>
              <a:endParaRPr lang="en-US" dirty="0"/>
            </a:p>
          </p:txBody>
        </p:sp>
        <p:sp>
          <p:nvSpPr>
            <p:cNvPr id="85230" name="Rectangle 9234"/>
            <p:cNvSpPr>
              <a:spLocks noChangeArrowheads="1"/>
            </p:cNvSpPr>
            <p:nvPr/>
          </p:nvSpPr>
          <p:spPr bwMode="auto">
            <a:xfrm>
              <a:off x="7515" y="1655"/>
              <a:ext cx="9" cy="707"/>
            </a:xfrm>
            <a:prstGeom prst="rect">
              <a:avLst/>
            </a:prstGeom>
            <a:solidFill>
              <a:srgbClr val="A8D3A8"/>
            </a:solidFill>
            <a:ln w="9525">
              <a:noFill/>
              <a:miter lim="800000"/>
              <a:headEnd/>
              <a:tailEnd/>
            </a:ln>
          </p:spPr>
          <p:txBody>
            <a:bodyPr/>
            <a:lstStyle/>
            <a:p>
              <a:endParaRPr lang="en-US" dirty="0"/>
            </a:p>
          </p:txBody>
        </p:sp>
        <p:sp>
          <p:nvSpPr>
            <p:cNvPr id="85231" name="Rectangle 9235"/>
            <p:cNvSpPr>
              <a:spLocks noChangeArrowheads="1"/>
            </p:cNvSpPr>
            <p:nvPr/>
          </p:nvSpPr>
          <p:spPr bwMode="auto">
            <a:xfrm>
              <a:off x="7524" y="1655"/>
              <a:ext cx="10" cy="707"/>
            </a:xfrm>
            <a:prstGeom prst="rect">
              <a:avLst/>
            </a:prstGeom>
            <a:solidFill>
              <a:srgbClr val="A5D2A5"/>
            </a:solidFill>
            <a:ln w="9525">
              <a:noFill/>
              <a:miter lim="800000"/>
              <a:headEnd/>
              <a:tailEnd/>
            </a:ln>
          </p:spPr>
          <p:txBody>
            <a:bodyPr/>
            <a:lstStyle/>
            <a:p>
              <a:endParaRPr lang="en-US" dirty="0"/>
            </a:p>
          </p:txBody>
        </p:sp>
        <p:sp>
          <p:nvSpPr>
            <p:cNvPr id="85232" name="Rectangle 9236"/>
            <p:cNvSpPr>
              <a:spLocks noChangeArrowheads="1"/>
            </p:cNvSpPr>
            <p:nvPr/>
          </p:nvSpPr>
          <p:spPr bwMode="auto">
            <a:xfrm>
              <a:off x="7534" y="1655"/>
              <a:ext cx="9" cy="707"/>
            </a:xfrm>
            <a:prstGeom prst="rect">
              <a:avLst/>
            </a:prstGeom>
            <a:solidFill>
              <a:srgbClr val="A2D1A2"/>
            </a:solidFill>
            <a:ln w="9525">
              <a:noFill/>
              <a:miter lim="800000"/>
              <a:headEnd/>
              <a:tailEnd/>
            </a:ln>
          </p:spPr>
          <p:txBody>
            <a:bodyPr/>
            <a:lstStyle/>
            <a:p>
              <a:endParaRPr lang="en-US" dirty="0"/>
            </a:p>
          </p:txBody>
        </p:sp>
        <p:sp>
          <p:nvSpPr>
            <p:cNvPr id="85233" name="Rectangle 9237"/>
            <p:cNvSpPr>
              <a:spLocks noChangeArrowheads="1"/>
            </p:cNvSpPr>
            <p:nvPr/>
          </p:nvSpPr>
          <p:spPr bwMode="auto">
            <a:xfrm>
              <a:off x="7543" y="1655"/>
              <a:ext cx="9" cy="707"/>
            </a:xfrm>
            <a:prstGeom prst="rect">
              <a:avLst/>
            </a:prstGeom>
            <a:solidFill>
              <a:srgbClr val="A0CFA0"/>
            </a:solidFill>
            <a:ln w="9525">
              <a:noFill/>
              <a:miter lim="800000"/>
              <a:headEnd/>
              <a:tailEnd/>
            </a:ln>
          </p:spPr>
          <p:txBody>
            <a:bodyPr/>
            <a:lstStyle/>
            <a:p>
              <a:endParaRPr lang="en-US" dirty="0"/>
            </a:p>
          </p:txBody>
        </p:sp>
        <p:sp>
          <p:nvSpPr>
            <p:cNvPr id="85234" name="Rectangle 9238"/>
            <p:cNvSpPr>
              <a:spLocks noChangeArrowheads="1"/>
            </p:cNvSpPr>
            <p:nvPr/>
          </p:nvSpPr>
          <p:spPr bwMode="auto">
            <a:xfrm>
              <a:off x="7552" y="1655"/>
              <a:ext cx="10" cy="707"/>
            </a:xfrm>
            <a:prstGeom prst="rect">
              <a:avLst/>
            </a:prstGeom>
            <a:solidFill>
              <a:srgbClr val="9DCE9D"/>
            </a:solidFill>
            <a:ln w="9525">
              <a:noFill/>
              <a:miter lim="800000"/>
              <a:headEnd/>
              <a:tailEnd/>
            </a:ln>
          </p:spPr>
          <p:txBody>
            <a:bodyPr/>
            <a:lstStyle/>
            <a:p>
              <a:endParaRPr lang="en-US" dirty="0"/>
            </a:p>
          </p:txBody>
        </p:sp>
        <p:sp>
          <p:nvSpPr>
            <p:cNvPr id="85235" name="Rectangle 9239"/>
            <p:cNvSpPr>
              <a:spLocks noChangeArrowheads="1"/>
            </p:cNvSpPr>
            <p:nvPr/>
          </p:nvSpPr>
          <p:spPr bwMode="auto">
            <a:xfrm>
              <a:off x="7562" y="1655"/>
              <a:ext cx="9" cy="707"/>
            </a:xfrm>
            <a:prstGeom prst="rect">
              <a:avLst/>
            </a:prstGeom>
            <a:solidFill>
              <a:srgbClr val="9BCD9B"/>
            </a:solidFill>
            <a:ln w="9525">
              <a:noFill/>
              <a:miter lim="800000"/>
              <a:headEnd/>
              <a:tailEnd/>
            </a:ln>
          </p:spPr>
          <p:txBody>
            <a:bodyPr/>
            <a:lstStyle/>
            <a:p>
              <a:endParaRPr lang="en-US" dirty="0"/>
            </a:p>
          </p:txBody>
        </p:sp>
        <p:sp>
          <p:nvSpPr>
            <p:cNvPr id="85236" name="Rectangle 9240"/>
            <p:cNvSpPr>
              <a:spLocks noChangeArrowheads="1"/>
            </p:cNvSpPr>
            <p:nvPr/>
          </p:nvSpPr>
          <p:spPr bwMode="auto">
            <a:xfrm>
              <a:off x="7571" y="1655"/>
              <a:ext cx="9" cy="707"/>
            </a:xfrm>
            <a:prstGeom prst="rect">
              <a:avLst/>
            </a:prstGeom>
            <a:solidFill>
              <a:srgbClr val="98CC98"/>
            </a:solidFill>
            <a:ln w="9525">
              <a:noFill/>
              <a:miter lim="800000"/>
              <a:headEnd/>
              <a:tailEnd/>
            </a:ln>
          </p:spPr>
          <p:txBody>
            <a:bodyPr/>
            <a:lstStyle/>
            <a:p>
              <a:endParaRPr lang="en-US" dirty="0"/>
            </a:p>
          </p:txBody>
        </p:sp>
        <p:sp>
          <p:nvSpPr>
            <p:cNvPr id="85237" name="Rectangle 9241"/>
            <p:cNvSpPr>
              <a:spLocks noChangeArrowheads="1"/>
            </p:cNvSpPr>
            <p:nvPr/>
          </p:nvSpPr>
          <p:spPr bwMode="auto">
            <a:xfrm>
              <a:off x="7580" y="1655"/>
              <a:ext cx="9" cy="707"/>
            </a:xfrm>
            <a:prstGeom prst="rect">
              <a:avLst/>
            </a:prstGeom>
            <a:solidFill>
              <a:srgbClr val="96CA96"/>
            </a:solidFill>
            <a:ln w="9525">
              <a:noFill/>
              <a:miter lim="800000"/>
              <a:headEnd/>
              <a:tailEnd/>
            </a:ln>
          </p:spPr>
          <p:txBody>
            <a:bodyPr/>
            <a:lstStyle/>
            <a:p>
              <a:endParaRPr lang="en-US" dirty="0"/>
            </a:p>
          </p:txBody>
        </p:sp>
        <p:sp>
          <p:nvSpPr>
            <p:cNvPr id="85238" name="Rectangle 9242"/>
            <p:cNvSpPr>
              <a:spLocks noChangeArrowheads="1"/>
            </p:cNvSpPr>
            <p:nvPr/>
          </p:nvSpPr>
          <p:spPr bwMode="auto">
            <a:xfrm>
              <a:off x="7589" y="1655"/>
              <a:ext cx="10" cy="707"/>
            </a:xfrm>
            <a:prstGeom prst="rect">
              <a:avLst/>
            </a:prstGeom>
            <a:solidFill>
              <a:srgbClr val="94C994"/>
            </a:solidFill>
            <a:ln w="9525">
              <a:noFill/>
              <a:miter lim="800000"/>
              <a:headEnd/>
              <a:tailEnd/>
            </a:ln>
          </p:spPr>
          <p:txBody>
            <a:bodyPr/>
            <a:lstStyle/>
            <a:p>
              <a:endParaRPr lang="en-US" dirty="0"/>
            </a:p>
          </p:txBody>
        </p:sp>
        <p:sp>
          <p:nvSpPr>
            <p:cNvPr id="85239" name="Rectangle 9243"/>
            <p:cNvSpPr>
              <a:spLocks noChangeArrowheads="1"/>
            </p:cNvSpPr>
            <p:nvPr/>
          </p:nvSpPr>
          <p:spPr bwMode="auto">
            <a:xfrm>
              <a:off x="7599" y="1655"/>
              <a:ext cx="9" cy="707"/>
            </a:xfrm>
            <a:prstGeom prst="rect">
              <a:avLst/>
            </a:prstGeom>
            <a:solidFill>
              <a:srgbClr val="91C891"/>
            </a:solidFill>
            <a:ln w="9525">
              <a:noFill/>
              <a:miter lim="800000"/>
              <a:headEnd/>
              <a:tailEnd/>
            </a:ln>
          </p:spPr>
          <p:txBody>
            <a:bodyPr/>
            <a:lstStyle/>
            <a:p>
              <a:endParaRPr lang="en-US" dirty="0"/>
            </a:p>
          </p:txBody>
        </p:sp>
        <p:sp>
          <p:nvSpPr>
            <p:cNvPr id="85240" name="Rectangle 9244"/>
            <p:cNvSpPr>
              <a:spLocks noChangeArrowheads="1"/>
            </p:cNvSpPr>
            <p:nvPr/>
          </p:nvSpPr>
          <p:spPr bwMode="auto">
            <a:xfrm>
              <a:off x="7608" y="1655"/>
              <a:ext cx="9" cy="707"/>
            </a:xfrm>
            <a:prstGeom prst="rect">
              <a:avLst/>
            </a:prstGeom>
            <a:solidFill>
              <a:srgbClr val="8FC78F"/>
            </a:solidFill>
            <a:ln w="9525">
              <a:noFill/>
              <a:miter lim="800000"/>
              <a:headEnd/>
              <a:tailEnd/>
            </a:ln>
          </p:spPr>
          <p:txBody>
            <a:bodyPr/>
            <a:lstStyle/>
            <a:p>
              <a:endParaRPr lang="en-US" dirty="0"/>
            </a:p>
          </p:txBody>
        </p:sp>
        <p:sp>
          <p:nvSpPr>
            <p:cNvPr id="85241" name="Rectangle 9245"/>
            <p:cNvSpPr>
              <a:spLocks noChangeArrowheads="1"/>
            </p:cNvSpPr>
            <p:nvPr/>
          </p:nvSpPr>
          <p:spPr bwMode="auto">
            <a:xfrm>
              <a:off x="7617" y="1655"/>
              <a:ext cx="10" cy="707"/>
            </a:xfrm>
            <a:prstGeom prst="rect">
              <a:avLst/>
            </a:prstGeom>
            <a:solidFill>
              <a:srgbClr val="8CC58C"/>
            </a:solidFill>
            <a:ln w="9525">
              <a:noFill/>
              <a:miter lim="800000"/>
              <a:headEnd/>
              <a:tailEnd/>
            </a:ln>
          </p:spPr>
          <p:txBody>
            <a:bodyPr/>
            <a:lstStyle/>
            <a:p>
              <a:endParaRPr lang="en-US" dirty="0"/>
            </a:p>
          </p:txBody>
        </p:sp>
        <p:sp>
          <p:nvSpPr>
            <p:cNvPr id="85242" name="Rectangle 9246"/>
            <p:cNvSpPr>
              <a:spLocks noChangeArrowheads="1"/>
            </p:cNvSpPr>
            <p:nvPr/>
          </p:nvSpPr>
          <p:spPr bwMode="auto">
            <a:xfrm>
              <a:off x="7627" y="1655"/>
              <a:ext cx="9" cy="707"/>
            </a:xfrm>
            <a:prstGeom prst="rect">
              <a:avLst/>
            </a:prstGeom>
            <a:solidFill>
              <a:srgbClr val="8AC48A"/>
            </a:solidFill>
            <a:ln w="9525">
              <a:noFill/>
              <a:miter lim="800000"/>
              <a:headEnd/>
              <a:tailEnd/>
            </a:ln>
          </p:spPr>
          <p:txBody>
            <a:bodyPr/>
            <a:lstStyle/>
            <a:p>
              <a:endParaRPr lang="en-US" dirty="0"/>
            </a:p>
          </p:txBody>
        </p:sp>
        <p:sp>
          <p:nvSpPr>
            <p:cNvPr id="85243" name="Rectangle 9247"/>
            <p:cNvSpPr>
              <a:spLocks noChangeArrowheads="1"/>
            </p:cNvSpPr>
            <p:nvPr/>
          </p:nvSpPr>
          <p:spPr bwMode="auto">
            <a:xfrm>
              <a:off x="7636" y="1655"/>
              <a:ext cx="9" cy="707"/>
            </a:xfrm>
            <a:prstGeom prst="rect">
              <a:avLst/>
            </a:prstGeom>
            <a:solidFill>
              <a:srgbClr val="87C387"/>
            </a:solidFill>
            <a:ln w="9525">
              <a:noFill/>
              <a:miter lim="800000"/>
              <a:headEnd/>
              <a:tailEnd/>
            </a:ln>
          </p:spPr>
          <p:txBody>
            <a:bodyPr/>
            <a:lstStyle/>
            <a:p>
              <a:endParaRPr lang="en-US" dirty="0"/>
            </a:p>
          </p:txBody>
        </p:sp>
        <p:sp>
          <p:nvSpPr>
            <p:cNvPr id="85244" name="Rectangle 9248"/>
            <p:cNvSpPr>
              <a:spLocks noChangeArrowheads="1"/>
            </p:cNvSpPr>
            <p:nvPr/>
          </p:nvSpPr>
          <p:spPr bwMode="auto">
            <a:xfrm>
              <a:off x="7645" y="1655"/>
              <a:ext cx="10" cy="707"/>
            </a:xfrm>
            <a:prstGeom prst="rect">
              <a:avLst/>
            </a:prstGeom>
            <a:solidFill>
              <a:srgbClr val="85C285"/>
            </a:solidFill>
            <a:ln w="9525">
              <a:noFill/>
              <a:miter lim="800000"/>
              <a:headEnd/>
              <a:tailEnd/>
            </a:ln>
          </p:spPr>
          <p:txBody>
            <a:bodyPr/>
            <a:lstStyle/>
            <a:p>
              <a:endParaRPr lang="en-US" dirty="0"/>
            </a:p>
          </p:txBody>
        </p:sp>
        <p:sp>
          <p:nvSpPr>
            <p:cNvPr id="85245" name="Rectangle 9249"/>
            <p:cNvSpPr>
              <a:spLocks noChangeArrowheads="1"/>
            </p:cNvSpPr>
            <p:nvPr/>
          </p:nvSpPr>
          <p:spPr bwMode="auto">
            <a:xfrm>
              <a:off x="7655" y="1655"/>
              <a:ext cx="9" cy="707"/>
            </a:xfrm>
            <a:prstGeom prst="rect">
              <a:avLst/>
            </a:prstGeom>
            <a:solidFill>
              <a:srgbClr val="82C082"/>
            </a:solidFill>
            <a:ln w="9525">
              <a:noFill/>
              <a:miter lim="800000"/>
              <a:headEnd/>
              <a:tailEnd/>
            </a:ln>
          </p:spPr>
          <p:txBody>
            <a:bodyPr/>
            <a:lstStyle/>
            <a:p>
              <a:endParaRPr lang="en-US" dirty="0"/>
            </a:p>
          </p:txBody>
        </p:sp>
        <p:sp>
          <p:nvSpPr>
            <p:cNvPr id="85246" name="Rectangle 9250"/>
            <p:cNvSpPr>
              <a:spLocks noChangeArrowheads="1"/>
            </p:cNvSpPr>
            <p:nvPr/>
          </p:nvSpPr>
          <p:spPr bwMode="auto">
            <a:xfrm>
              <a:off x="7664" y="1655"/>
              <a:ext cx="9" cy="707"/>
            </a:xfrm>
            <a:prstGeom prst="rect">
              <a:avLst/>
            </a:prstGeom>
            <a:solidFill>
              <a:srgbClr val="80BF80"/>
            </a:solidFill>
            <a:ln w="9525">
              <a:noFill/>
              <a:miter lim="800000"/>
              <a:headEnd/>
              <a:tailEnd/>
            </a:ln>
          </p:spPr>
          <p:txBody>
            <a:bodyPr/>
            <a:lstStyle/>
            <a:p>
              <a:endParaRPr lang="en-US" dirty="0"/>
            </a:p>
          </p:txBody>
        </p:sp>
        <p:sp>
          <p:nvSpPr>
            <p:cNvPr id="85247" name="Rectangle 9251"/>
            <p:cNvSpPr>
              <a:spLocks noChangeArrowheads="1"/>
            </p:cNvSpPr>
            <p:nvPr/>
          </p:nvSpPr>
          <p:spPr bwMode="auto">
            <a:xfrm>
              <a:off x="7673" y="1655"/>
              <a:ext cx="9" cy="707"/>
            </a:xfrm>
            <a:prstGeom prst="rect">
              <a:avLst/>
            </a:prstGeom>
            <a:solidFill>
              <a:srgbClr val="7DBE7D"/>
            </a:solidFill>
            <a:ln w="9525">
              <a:noFill/>
              <a:miter lim="800000"/>
              <a:headEnd/>
              <a:tailEnd/>
            </a:ln>
          </p:spPr>
          <p:txBody>
            <a:bodyPr/>
            <a:lstStyle/>
            <a:p>
              <a:endParaRPr lang="en-US" dirty="0"/>
            </a:p>
          </p:txBody>
        </p:sp>
        <p:sp>
          <p:nvSpPr>
            <p:cNvPr id="85248" name="Rectangle 9252"/>
            <p:cNvSpPr>
              <a:spLocks noChangeArrowheads="1"/>
            </p:cNvSpPr>
            <p:nvPr/>
          </p:nvSpPr>
          <p:spPr bwMode="auto">
            <a:xfrm>
              <a:off x="7682" y="1655"/>
              <a:ext cx="10" cy="707"/>
            </a:xfrm>
            <a:prstGeom prst="rect">
              <a:avLst/>
            </a:prstGeom>
            <a:solidFill>
              <a:srgbClr val="7BBD7B"/>
            </a:solidFill>
            <a:ln w="9525">
              <a:noFill/>
              <a:miter lim="800000"/>
              <a:headEnd/>
              <a:tailEnd/>
            </a:ln>
          </p:spPr>
          <p:txBody>
            <a:bodyPr/>
            <a:lstStyle/>
            <a:p>
              <a:endParaRPr lang="en-US" dirty="0"/>
            </a:p>
          </p:txBody>
        </p:sp>
        <p:sp>
          <p:nvSpPr>
            <p:cNvPr id="85249" name="Rectangle 9253"/>
            <p:cNvSpPr>
              <a:spLocks noChangeArrowheads="1"/>
            </p:cNvSpPr>
            <p:nvPr/>
          </p:nvSpPr>
          <p:spPr bwMode="auto">
            <a:xfrm>
              <a:off x="7692" y="1655"/>
              <a:ext cx="9" cy="707"/>
            </a:xfrm>
            <a:prstGeom prst="rect">
              <a:avLst/>
            </a:prstGeom>
            <a:solidFill>
              <a:srgbClr val="78BC78"/>
            </a:solidFill>
            <a:ln w="9525">
              <a:noFill/>
              <a:miter lim="800000"/>
              <a:headEnd/>
              <a:tailEnd/>
            </a:ln>
          </p:spPr>
          <p:txBody>
            <a:bodyPr/>
            <a:lstStyle/>
            <a:p>
              <a:endParaRPr lang="en-US" dirty="0"/>
            </a:p>
          </p:txBody>
        </p:sp>
        <p:sp>
          <p:nvSpPr>
            <p:cNvPr id="85250" name="Rectangle 9254"/>
            <p:cNvSpPr>
              <a:spLocks noChangeArrowheads="1"/>
            </p:cNvSpPr>
            <p:nvPr/>
          </p:nvSpPr>
          <p:spPr bwMode="auto">
            <a:xfrm>
              <a:off x="7701" y="1655"/>
              <a:ext cx="9" cy="707"/>
            </a:xfrm>
            <a:prstGeom prst="rect">
              <a:avLst/>
            </a:prstGeom>
            <a:solidFill>
              <a:srgbClr val="76BA76"/>
            </a:solidFill>
            <a:ln w="9525">
              <a:noFill/>
              <a:miter lim="800000"/>
              <a:headEnd/>
              <a:tailEnd/>
            </a:ln>
          </p:spPr>
          <p:txBody>
            <a:bodyPr/>
            <a:lstStyle/>
            <a:p>
              <a:endParaRPr lang="en-US" dirty="0"/>
            </a:p>
          </p:txBody>
        </p:sp>
        <p:sp>
          <p:nvSpPr>
            <p:cNvPr id="85251" name="Rectangle 9255"/>
            <p:cNvSpPr>
              <a:spLocks noChangeArrowheads="1"/>
            </p:cNvSpPr>
            <p:nvPr/>
          </p:nvSpPr>
          <p:spPr bwMode="auto">
            <a:xfrm>
              <a:off x="7710" y="1655"/>
              <a:ext cx="10" cy="707"/>
            </a:xfrm>
            <a:prstGeom prst="rect">
              <a:avLst/>
            </a:prstGeom>
            <a:solidFill>
              <a:srgbClr val="73B973"/>
            </a:solidFill>
            <a:ln w="9525">
              <a:noFill/>
              <a:miter lim="800000"/>
              <a:headEnd/>
              <a:tailEnd/>
            </a:ln>
          </p:spPr>
          <p:txBody>
            <a:bodyPr/>
            <a:lstStyle/>
            <a:p>
              <a:endParaRPr lang="en-US" dirty="0"/>
            </a:p>
          </p:txBody>
        </p:sp>
        <p:sp>
          <p:nvSpPr>
            <p:cNvPr id="85252" name="Rectangle 9256"/>
            <p:cNvSpPr>
              <a:spLocks noChangeArrowheads="1"/>
            </p:cNvSpPr>
            <p:nvPr/>
          </p:nvSpPr>
          <p:spPr bwMode="auto">
            <a:xfrm>
              <a:off x="7720" y="1655"/>
              <a:ext cx="9" cy="707"/>
            </a:xfrm>
            <a:prstGeom prst="rect">
              <a:avLst/>
            </a:prstGeom>
            <a:solidFill>
              <a:srgbClr val="71B871"/>
            </a:solidFill>
            <a:ln w="9525">
              <a:noFill/>
              <a:miter lim="800000"/>
              <a:headEnd/>
              <a:tailEnd/>
            </a:ln>
          </p:spPr>
          <p:txBody>
            <a:bodyPr/>
            <a:lstStyle/>
            <a:p>
              <a:endParaRPr lang="en-US" dirty="0"/>
            </a:p>
          </p:txBody>
        </p:sp>
        <p:sp>
          <p:nvSpPr>
            <p:cNvPr id="85253" name="Rectangle 9257"/>
            <p:cNvSpPr>
              <a:spLocks noChangeArrowheads="1"/>
            </p:cNvSpPr>
            <p:nvPr/>
          </p:nvSpPr>
          <p:spPr bwMode="auto">
            <a:xfrm>
              <a:off x="7729" y="1655"/>
              <a:ext cx="9" cy="707"/>
            </a:xfrm>
            <a:prstGeom prst="rect">
              <a:avLst/>
            </a:prstGeom>
            <a:solidFill>
              <a:srgbClr val="6EB76E"/>
            </a:solidFill>
            <a:ln w="9525">
              <a:noFill/>
              <a:miter lim="800000"/>
              <a:headEnd/>
              <a:tailEnd/>
            </a:ln>
          </p:spPr>
          <p:txBody>
            <a:bodyPr/>
            <a:lstStyle/>
            <a:p>
              <a:endParaRPr lang="en-US" dirty="0"/>
            </a:p>
          </p:txBody>
        </p:sp>
        <p:sp>
          <p:nvSpPr>
            <p:cNvPr id="85254" name="Rectangle 9258"/>
            <p:cNvSpPr>
              <a:spLocks noChangeArrowheads="1"/>
            </p:cNvSpPr>
            <p:nvPr/>
          </p:nvSpPr>
          <p:spPr bwMode="auto">
            <a:xfrm>
              <a:off x="7738" y="1655"/>
              <a:ext cx="10" cy="707"/>
            </a:xfrm>
            <a:prstGeom prst="rect">
              <a:avLst/>
            </a:prstGeom>
            <a:solidFill>
              <a:srgbClr val="6CB66C"/>
            </a:solidFill>
            <a:ln w="9525">
              <a:noFill/>
              <a:miter lim="800000"/>
              <a:headEnd/>
              <a:tailEnd/>
            </a:ln>
          </p:spPr>
          <p:txBody>
            <a:bodyPr/>
            <a:lstStyle/>
            <a:p>
              <a:endParaRPr lang="en-US" dirty="0"/>
            </a:p>
          </p:txBody>
        </p:sp>
        <p:sp>
          <p:nvSpPr>
            <p:cNvPr id="85255" name="Rectangle 9259"/>
            <p:cNvSpPr>
              <a:spLocks noChangeArrowheads="1"/>
            </p:cNvSpPr>
            <p:nvPr/>
          </p:nvSpPr>
          <p:spPr bwMode="auto">
            <a:xfrm>
              <a:off x="7748" y="1655"/>
              <a:ext cx="9" cy="707"/>
            </a:xfrm>
            <a:prstGeom prst="rect">
              <a:avLst/>
            </a:prstGeom>
            <a:solidFill>
              <a:srgbClr val="69B569"/>
            </a:solidFill>
            <a:ln w="9525">
              <a:noFill/>
              <a:miter lim="800000"/>
              <a:headEnd/>
              <a:tailEnd/>
            </a:ln>
          </p:spPr>
          <p:txBody>
            <a:bodyPr/>
            <a:lstStyle/>
            <a:p>
              <a:endParaRPr lang="en-US" dirty="0"/>
            </a:p>
          </p:txBody>
        </p:sp>
        <p:sp>
          <p:nvSpPr>
            <p:cNvPr id="85256" name="Rectangle 9260"/>
            <p:cNvSpPr>
              <a:spLocks noChangeArrowheads="1"/>
            </p:cNvSpPr>
            <p:nvPr/>
          </p:nvSpPr>
          <p:spPr bwMode="auto">
            <a:xfrm>
              <a:off x="7757" y="1655"/>
              <a:ext cx="9" cy="707"/>
            </a:xfrm>
            <a:prstGeom prst="rect">
              <a:avLst/>
            </a:prstGeom>
            <a:solidFill>
              <a:srgbClr val="67B367"/>
            </a:solidFill>
            <a:ln w="9525">
              <a:noFill/>
              <a:miter lim="800000"/>
              <a:headEnd/>
              <a:tailEnd/>
            </a:ln>
          </p:spPr>
          <p:txBody>
            <a:bodyPr/>
            <a:lstStyle/>
            <a:p>
              <a:endParaRPr lang="en-US" dirty="0"/>
            </a:p>
          </p:txBody>
        </p:sp>
        <p:sp>
          <p:nvSpPr>
            <p:cNvPr id="85257" name="Rectangle 9261"/>
            <p:cNvSpPr>
              <a:spLocks noChangeArrowheads="1"/>
            </p:cNvSpPr>
            <p:nvPr/>
          </p:nvSpPr>
          <p:spPr bwMode="auto">
            <a:xfrm>
              <a:off x="7766" y="1655"/>
              <a:ext cx="9" cy="707"/>
            </a:xfrm>
            <a:prstGeom prst="rect">
              <a:avLst/>
            </a:prstGeom>
            <a:solidFill>
              <a:srgbClr val="64B264"/>
            </a:solidFill>
            <a:ln w="9525">
              <a:noFill/>
              <a:miter lim="800000"/>
              <a:headEnd/>
              <a:tailEnd/>
            </a:ln>
          </p:spPr>
          <p:txBody>
            <a:bodyPr/>
            <a:lstStyle/>
            <a:p>
              <a:endParaRPr lang="en-US" dirty="0"/>
            </a:p>
          </p:txBody>
        </p:sp>
        <p:sp>
          <p:nvSpPr>
            <p:cNvPr id="85258" name="Rectangle 9262"/>
            <p:cNvSpPr>
              <a:spLocks noChangeArrowheads="1"/>
            </p:cNvSpPr>
            <p:nvPr/>
          </p:nvSpPr>
          <p:spPr bwMode="auto">
            <a:xfrm>
              <a:off x="7775" y="1655"/>
              <a:ext cx="10" cy="707"/>
            </a:xfrm>
            <a:prstGeom prst="rect">
              <a:avLst/>
            </a:prstGeom>
            <a:solidFill>
              <a:srgbClr val="62B162"/>
            </a:solidFill>
            <a:ln w="9525">
              <a:noFill/>
              <a:miter lim="800000"/>
              <a:headEnd/>
              <a:tailEnd/>
            </a:ln>
          </p:spPr>
          <p:txBody>
            <a:bodyPr/>
            <a:lstStyle/>
            <a:p>
              <a:endParaRPr lang="en-US" dirty="0"/>
            </a:p>
          </p:txBody>
        </p:sp>
        <p:sp>
          <p:nvSpPr>
            <p:cNvPr id="85259" name="Rectangle 9263"/>
            <p:cNvSpPr>
              <a:spLocks noChangeArrowheads="1"/>
            </p:cNvSpPr>
            <p:nvPr/>
          </p:nvSpPr>
          <p:spPr bwMode="auto">
            <a:xfrm>
              <a:off x="7785" y="1655"/>
              <a:ext cx="9" cy="707"/>
            </a:xfrm>
            <a:prstGeom prst="rect">
              <a:avLst/>
            </a:prstGeom>
            <a:solidFill>
              <a:srgbClr val="5FB05F"/>
            </a:solidFill>
            <a:ln w="9525">
              <a:noFill/>
              <a:miter lim="800000"/>
              <a:headEnd/>
              <a:tailEnd/>
            </a:ln>
          </p:spPr>
          <p:txBody>
            <a:bodyPr/>
            <a:lstStyle/>
            <a:p>
              <a:endParaRPr lang="en-US" dirty="0"/>
            </a:p>
          </p:txBody>
        </p:sp>
        <p:sp>
          <p:nvSpPr>
            <p:cNvPr id="85260" name="Rectangle 9264"/>
            <p:cNvSpPr>
              <a:spLocks noChangeArrowheads="1"/>
            </p:cNvSpPr>
            <p:nvPr/>
          </p:nvSpPr>
          <p:spPr bwMode="auto">
            <a:xfrm>
              <a:off x="7794" y="1655"/>
              <a:ext cx="9" cy="707"/>
            </a:xfrm>
            <a:prstGeom prst="rect">
              <a:avLst/>
            </a:prstGeom>
            <a:solidFill>
              <a:srgbClr val="5DAE5D"/>
            </a:solidFill>
            <a:ln w="9525">
              <a:noFill/>
              <a:miter lim="800000"/>
              <a:headEnd/>
              <a:tailEnd/>
            </a:ln>
          </p:spPr>
          <p:txBody>
            <a:bodyPr/>
            <a:lstStyle/>
            <a:p>
              <a:endParaRPr lang="en-US" dirty="0"/>
            </a:p>
          </p:txBody>
        </p:sp>
        <p:sp>
          <p:nvSpPr>
            <p:cNvPr id="85261" name="Rectangle 9265"/>
            <p:cNvSpPr>
              <a:spLocks noChangeArrowheads="1"/>
            </p:cNvSpPr>
            <p:nvPr/>
          </p:nvSpPr>
          <p:spPr bwMode="auto">
            <a:xfrm>
              <a:off x="7803" y="1655"/>
              <a:ext cx="10" cy="707"/>
            </a:xfrm>
            <a:prstGeom prst="rect">
              <a:avLst/>
            </a:prstGeom>
            <a:solidFill>
              <a:srgbClr val="5BAD5B"/>
            </a:solidFill>
            <a:ln w="9525">
              <a:noFill/>
              <a:miter lim="800000"/>
              <a:headEnd/>
              <a:tailEnd/>
            </a:ln>
          </p:spPr>
          <p:txBody>
            <a:bodyPr/>
            <a:lstStyle/>
            <a:p>
              <a:endParaRPr lang="en-US" dirty="0"/>
            </a:p>
          </p:txBody>
        </p:sp>
        <p:sp>
          <p:nvSpPr>
            <p:cNvPr id="85262" name="Rectangle 9266"/>
            <p:cNvSpPr>
              <a:spLocks noChangeArrowheads="1"/>
            </p:cNvSpPr>
            <p:nvPr/>
          </p:nvSpPr>
          <p:spPr bwMode="auto">
            <a:xfrm>
              <a:off x="7813" y="1655"/>
              <a:ext cx="9" cy="707"/>
            </a:xfrm>
            <a:prstGeom prst="rect">
              <a:avLst/>
            </a:prstGeom>
            <a:solidFill>
              <a:srgbClr val="58AC58"/>
            </a:solidFill>
            <a:ln w="9525">
              <a:noFill/>
              <a:miter lim="800000"/>
              <a:headEnd/>
              <a:tailEnd/>
            </a:ln>
          </p:spPr>
          <p:txBody>
            <a:bodyPr/>
            <a:lstStyle/>
            <a:p>
              <a:endParaRPr lang="en-US" dirty="0"/>
            </a:p>
          </p:txBody>
        </p:sp>
        <p:sp>
          <p:nvSpPr>
            <p:cNvPr id="85263" name="Rectangle 9267"/>
            <p:cNvSpPr>
              <a:spLocks noChangeArrowheads="1"/>
            </p:cNvSpPr>
            <p:nvPr/>
          </p:nvSpPr>
          <p:spPr bwMode="auto">
            <a:xfrm>
              <a:off x="7822" y="1655"/>
              <a:ext cx="9" cy="707"/>
            </a:xfrm>
            <a:prstGeom prst="rect">
              <a:avLst/>
            </a:prstGeom>
            <a:solidFill>
              <a:srgbClr val="56AB56"/>
            </a:solidFill>
            <a:ln w="9525">
              <a:noFill/>
              <a:miter lim="800000"/>
              <a:headEnd/>
              <a:tailEnd/>
            </a:ln>
          </p:spPr>
          <p:txBody>
            <a:bodyPr/>
            <a:lstStyle/>
            <a:p>
              <a:endParaRPr lang="en-US" dirty="0"/>
            </a:p>
          </p:txBody>
        </p:sp>
        <p:sp>
          <p:nvSpPr>
            <p:cNvPr id="85264" name="Rectangle 9268"/>
            <p:cNvSpPr>
              <a:spLocks noChangeArrowheads="1"/>
            </p:cNvSpPr>
            <p:nvPr/>
          </p:nvSpPr>
          <p:spPr bwMode="auto">
            <a:xfrm>
              <a:off x="7831" y="1655"/>
              <a:ext cx="10" cy="707"/>
            </a:xfrm>
            <a:prstGeom prst="rect">
              <a:avLst/>
            </a:prstGeom>
            <a:solidFill>
              <a:srgbClr val="53A953"/>
            </a:solidFill>
            <a:ln w="9525">
              <a:noFill/>
              <a:miter lim="800000"/>
              <a:headEnd/>
              <a:tailEnd/>
            </a:ln>
          </p:spPr>
          <p:txBody>
            <a:bodyPr/>
            <a:lstStyle/>
            <a:p>
              <a:endParaRPr lang="en-US" dirty="0"/>
            </a:p>
          </p:txBody>
        </p:sp>
        <p:sp>
          <p:nvSpPr>
            <p:cNvPr id="85265" name="Rectangle 9269"/>
            <p:cNvSpPr>
              <a:spLocks noChangeArrowheads="1"/>
            </p:cNvSpPr>
            <p:nvPr/>
          </p:nvSpPr>
          <p:spPr bwMode="auto">
            <a:xfrm>
              <a:off x="7841" y="1655"/>
              <a:ext cx="9" cy="707"/>
            </a:xfrm>
            <a:prstGeom prst="rect">
              <a:avLst/>
            </a:prstGeom>
            <a:solidFill>
              <a:srgbClr val="51A851"/>
            </a:solidFill>
            <a:ln w="9525">
              <a:noFill/>
              <a:miter lim="800000"/>
              <a:headEnd/>
              <a:tailEnd/>
            </a:ln>
          </p:spPr>
          <p:txBody>
            <a:bodyPr/>
            <a:lstStyle/>
            <a:p>
              <a:endParaRPr lang="en-US" dirty="0"/>
            </a:p>
          </p:txBody>
        </p:sp>
        <p:sp>
          <p:nvSpPr>
            <p:cNvPr id="85266" name="Rectangle 9270"/>
            <p:cNvSpPr>
              <a:spLocks noChangeArrowheads="1"/>
            </p:cNvSpPr>
            <p:nvPr/>
          </p:nvSpPr>
          <p:spPr bwMode="auto">
            <a:xfrm>
              <a:off x="7850" y="1655"/>
              <a:ext cx="9" cy="707"/>
            </a:xfrm>
            <a:prstGeom prst="rect">
              <a:avLst/>
            </a:prstGeom>
            <a:solidFill>
              <a:srgbClr val="4EA74E"/>
            </a:solidFill>
            <a:ln w="9525">
              <a:noFill/>
              <a:miter lim="800000"/>
              <a:headEnd/>
              <a:tailEnd/>
            </a:ln>
          </p:spPr>
          <p:txBody>
            <a:bodyPr/>
            <a:lstStyle/>
            <a:p>
              <a:endParaRPr lang="en-US" dirty="0"/>
            </a:p>
          </p:txBody>
        </p:sp>
        <p:sp>
          <p:nvSpPr>
            <p:cNvPr id="85267" name="Rectangle 9271"/>
            <p:cNvSpPr>
              <a:spLocks noChangeArrowheads="1"/>
            </p:cNvSpPr>
            <p:nvPr/>
          </p:nvSpPr>
          <p:spPr bwMode="auto">
            <a:xfrm>
              <a:off x="7859" y="1655"/>
              <a:ext cx="10" cy="707"/>
            </a:xfrm>
            <a:prstGeom prst="rect">
              <a:avLst/>
            </a:prstGeom>
            <a:solidFill>
              <a:srgbClr val="4CA54C"/>
            </a:solidFill>
            <a:ln w="9525">
              <a:noFill/>
              <a:miter lim="800000"/>
              <a:headEnd/>
              <a:tailEnd/>
            </a:ln>
          </p:spPr>
          <p:txBody>
            <a:bodyPr/>
            <a:lstStyle/>
            <a:p>
              <a:endParaRPr lang="en-US" dirty="0"/>
            </a:p>
          </p:txBody>
        </p:sp>
        <p:sp>
          <p:nvSpPr>
            <p:cNvPr id="85268" name="Rectangle 9272"/>
            <p:cNvSpPr>
              <a:spLocks noChangeArrowheads="1"/>
            </p:cNvSpPr>
            <p:nvPr/>
          </p:nvSpPr>
          <p:spPr bwMode="auto">
            <a:xfrm>
              <a:off x="7869" y="1655"/>
              <a:ext cx="9" cy="707"/>
            </a:xfrm>
            <a:prstGeom prst="rect">
              <a:avLst/>
            </a:prstGeom>
            <a:solidFill>
              <a:srgbClr val="49A449"/>
            </a:solidFill>
            <a:ln w="9525">
              <a:noFill/>
              <a:miter lim="800000"/>
              <a:headEnd/>
              <a:tailEnd/>
            </a:ln>
          </p:spPr>
          <p:txBody>
            <a:bodyPr/>
            <a:lstStyle/>
            <a:p>
              <a:endParaRPr lang="en-US" dirty="0"/>
            </a:p>
          </p:txBody>
        </p:sp>
        <p:sp>
          <p:nvSpPr>
            <p:cNvPr id="85269" name="Rectangle 9273"/>
            <p:cNvSpPr>
              <a:spLocks noChangeArrowheads="1"/>
            </p:cNvSpPr>
            <p:nvPr/>
          </p:nvSpPr>
          <p:spPr bwMode="auto">
            <a:xfrm>
              <a:off x="7878" y="1655"/>
              <a:ext cx="9" cy="707"/>
            </a:xfrm>
            <a:prstGeom prst="rect">
              <a:avLst/>
            </a:prstGeom>
            <a:solidFill>
              <a:srgbClr val="47A347"/>
            </a:solidFill>
            <a:ln w="9525">
              <a:noFill/>
              <a:miter lim="800000"/>
              <a:headEnd/>
              <a:tailEnd/>
            </a:ln>
          </p:spPr>
          <p:txBody>
            <a:bodyPr/>
            <a:lstStyle/>
            <a:p>
              <a:endParaRPr lang="en-US" dirty="0"/>
            </a:p>
          </p:txBody>
        </p:sp>
        <p:sp>
          <p:nvSpPr>
            <p:cNvPr id="85270" name="Rectangle 9274"/>
            <p:cNvSpPr>
              <a:spLocks noChangeArrowheads="1"/>
            </p:cNvSpPr>
            <p:nvPr/>
          </p:nvSpPr>
          <p:spPr bwMode="auto">
            <a:xfrm>
              <a:off x="7887" y="1655"/>
              <a:ext cx="9" cy="707"/>
            </a:xfrm>
            <a:prstGeom prst="rect">
              <a:avLst/>
            </a:prstGeom>
            <a:solidFill>
              <a:srgbClr val="44A244"/>
            </a:solidFill>
            <a:ln w="9525">
              <a:noFill/>
              <a:miter lim="800000"/>
              <a:headEnd/>
              <a:tailEnd/>
            </a:ln>
          </p:spPr>
          <p:txBody>
            <a:bodyPr/>
            <a:lstStyle/>
            <a:p>
              <a:endParaRPr lang="en-US" dirty="0"/>
            </a:p>
          </p:txBody>
        </p:sp>
        <p:sp>
          <p:nvSpPr>
            <p:cNvPr id="85271" name="Rectangle 9275"/>
            <p:cNvSpPr>
              <a:spLocks noChangeArrowheads="1"/>
            </p:cNvSpPr>
            <p:nvPr/>
          </p:nvSpPr>
          <p:spPr bwMode="auto">
            <a:xfrm>
              <a:off x="7896" y="1655"/>
              <a:ext cx="10" cy="707"/>
            </a:xfrm>
            <a:prstGeom prst="rect">
              <a:avLst/>
            </a:prstGeom>
            <a:solidFill>
              <a:srgbClr val="42A042"/>
            </a:solidFill>
            <a:ln w="9525">
              <a:noFill/>
              <a:miter lim="800000"/>
              <a:headEnd/>
              <a:tailEnd/>
            </a:ln>
          </p:spPr>
          <p:txBody>
            <a:bodyPr/>
            <a:lstStyle/>
            <a:p>
              <a:endParaRPr lang="en-US" dirty="0"/>
            </a:p>
          </p:txBody>
        </p:sp>
        <p:sp>
          <p:nvSpPr>
            <p:cNvPr id="85272" name="Rectangle 9276"/>
            <p:cNvSpPr>
              <a:spLocks noChangeArrowheads="1"/>
            </p:cNvSpPr>
            <p:nvPr/>
          </p:nvSpPr>
          <p:spPr bwMode="auto">
            <a:xfrm>
              <a:off x="7906" y="1655"/>
              <a:ext cx="9" cy="707"/>
            </a:xfrm>
            <a:prstGeom prst="rect">
              <a:avLst/>
            </a:prstGeom>
            <a:solidFill>
              <a:srgbClr val="3F9F3F"/>
            </a:solidFill>
            <a:ln w="9525">
              <a:noFill/>
              <a:miter lim="800000"/>
              <a:headEnd/>
              <a:tailEnd/>
            </a:ln>
          </p:spPr>
          <p:txBody>
            <a:bodyPr/>
            <a:lstStyle/>
            <a:p>
              <a:endParaRPr lang="en-US" dirty="0"/>
            </a:p>
          </p:txBody>
        </p:sp>
        <p:sp>
          <p:nvSpPr>
            <p:cNvPr id="85273" name="Rectangle 9277"/>
            <p:cNvSpPr>
              <a:spLocks noChangeArrowheads="1"/>
            </p:cNvSpPr>
            <p:nvPr/>
          </p:nvSpPr>
          <p:spPr bwMode="auto">
            <a:xfrm>
              <a:off x="7915" y="1655"/>
              <a:ext cx="9" cy="707"/>
            </a:xfrm>
            <a:prstGeom prst="rect">
              <a:avLst/>
            </a:prstGeom>
            <a:solidFill>
              <a:srgbClr val="3D9E3D"/>
            </a:solidFill>
            <a:ln w="9525">
              <a:noFill/>
              <a:miter lim="800000"/>
              <a:headEnd/>
              <a:tailEnd/>
            </a:ln>
          </p:spPr>
          <p:txBody>
            <a:bodyPr/>
            <a:lstStyle/>
            <a:p>
              <a:endParaRPr lang="en-US" dirty="0"/>
            </a:p>
          </p:txBody>
        </p:sp>
        <p:sp>
          <p:nvSpPr>
            <p:cNvPr id="85274" name="Rectangle 9278"/>
            <p:cNvSpPr>
              <a:spLocks noChangeArrowheads="1"/>
            </p:cNvSpPr>
            <p:nvPr/>
          </p:nvSpPr>
          <p:spPr bwMode="auto">
            <a:xfrm>
              <a:off x="7924" y="1655"/>
              <a:ext cx="10" cy="707"/>
            </a:xfrm>
            <a:prstGeom prst="rect">
              <a:avLst/>
            </a:prstGeom>
            <a:solidFill>
              <a:srgbClr val="3A9D3A"/>
            </a:solidFill>
            <a:ln w="9525">
              <a:noFill/>
              <a:miter lim="800000"/>
              <a:headEnd/>
              <a:tailEnd/>
            </a:ln>
          </p:spPr>
          <p:txBody>
            <a:bodyPr/>
            <a:lstStyle/>
            <a:p>
              <a:endParaRPr lang="en-US" dirty="0"/>
            </a:p>
          </p:txBody>
        </p:sp>
        <p:sp>
          <p:nvSpPr>
            <p:cNvPr id="85275" name="Rectangle 9279"/>
            <p:cNvSpPr>
              <a:spLocks noChangeArrowheads="1"/>
            </p:cNvSpPr>
            <p:nvPr/>
          </p:nvSpPr>
          <p:spPr bwMode="auto">
            <a:xfrm>
              <a:off x="7934" y="1655"/>
              <a:ext cx="9" cy="707"/>
            </a:xfrm>
            <a:prstGeom prst="rect">
              <a:avLst/>
            </a:prstGeom>
            <a:solidFill>
              <a:srgbClr val="389B38"/>
            </a:solidFill>
            <a:ln w="9525">
              <a:noFill/>
              <a:miter lim="800000"/>
              <a:headEnd/>
              <a:tailEnd/>
            </a:ln>
          </p:spPr>
          <p:txBody>
            <a:bodyPr/>
            <a:lstStyle/>
            <a:p>
              <a:endParaRPr lang="en-US" dirty="0"/>
            </a:p>
          </p:txBody>
        </p:sp>
        <p:sp>
          <p:nvSpPr>
            <p:cNvPr id="85276" name="Rectangle 9280"/>
            <p:cNvSpPr>
              <a:spLocks noChangeArrowheads="1"/>
            </p:cNvSpPr>
            <p:nvPr/>
          </p:nvSpPr>
          <p:spPr bwMode="auto">
            <a:xfrm>
              <a:off x="7943" y="1655"/>
              <a:ext cx="9" cy="707"/>
            </a:xfrm>
            <a:prstGeom prst="rect">
              <a:avLst/>
            </a:prstGeom>
            <a:solidFill>
              <a:srgbClr val="359A35"/>
            </a:solidFill>
            <a:ln w="9525">
              <a:noFill/>
              <a:miter lim="800000"/>
              <a:headEnd/>
              <a:tailEnd/>
            </a:ln>
          </p:spPr>
          <p:txBody>
            <a:bodyPr/>
            <a:lstStyle/>
            <a:p>
              <a:endParaRPr lang="en-US" dirty="0"/>
            </a:p>
          </p:txBody>
        </p:sp>
        <p:sp>
          <p:nvSpPr>
            <p:cNvPr id="85277" name="Rectangle 9281"/>
            <p:cNvSpPr>
              <a:spLocks noChangeArrowheads="1"/>
            </p:cNvSpPr>
            <p:nvPr/>
          </p:nvSpPr>
          <p:spPr bwMode="auto">
            <a:xfrm>
              <a:off x="6430" y="1666"/>
              <a:ext cx="1512" cy="684"/>
            </a:xfrm>
            <a:prstGeom prst="rect">
              <a:avLst/>
            </a:prstGeom>
            <a:noFill/>
            <a:ln w="3" cap="rnd">
              <a:solidFill>
                <a:srgbClr val="006600"/>
              </a:solidFill>
              <a:round/>
              <a:headEnd/>
              <a:tailEnd/>
            </a:ln>
          </p:spPr>
          <p:txBody>
            <a:bodyPr/>
            <a:lstStyle/>
            <a:p>
              <a:endParaRPr lang="en-US" dirty="0"/>
            </a:p>
          </p:txBody>
        </p:sp>
        <p:sp>
          <p:nvSpPr>
            <p:cNvPr id="85278" name="Freeform 9282"/>
            <p:cNvSpPr>
              <a:spLocks/>
            </p:cNvSpPr>
            <p:nvPr/>
          </p:nvSpPr>
          <p:spPr bwMode="auto">
            <a:xfrm>
              <a:off x="6379" y="1545"/>
              <a:ext cx="1671" cy="114"/>
            </a:xfrm>
            <a:custGeom>
              <a:avLst/>
              <a:gdLst>
                <a:gd name="T0" fmla="*/ 0 w 1671"/>
                <a:gd name="T1" fmla="*/ 0 h 114"/>
                <a:gd name="T2" fmla="*/ 97 w 1671"/>
                <a:gd name="T3" fmla="*/ 114 h 114"/>
                <a:gd name="T4" fmla="*/ 1574 w 1671"/>
                <a:gd name="T5" fmla="*/ 114 h 114"/>
                <a:gd name="T6" fmla="*/ 1671 w 1671"/>
                <a:gd name="T7" fmla="*/ 0 h 114"/>
                <a:gd name="T8" fmla="*/ 0 w 1671"/>
                <a:gd name="T9" fmla="*/ 0 h 114"/>
                <a:gd name="T10" fmla="*/ 0 60000 65536"/>
                <a:gd name="T11" fmla="*/ 0 60000 65536"/>
                <a:gd name="T12" fmla="*/ 0 60000 65536"/>
                <a:gd name="T13" fmla="*/ 0 60000 65536"/>
                <a:gd name="T14" fmla="*/ 0 60000 65536"/>
                <a:gd name="T15" fmla="*/ 0 w 1671"/>
                <a:gd name="T16" fmla="*/ 0 h 114"/>
                <a:gd name="T17" fmla="*/ 1671 w 1671"/>
                <a:gd name="T18" fmla="*/ 114 h 114"/>
              </a:gdLst>
              <a:ahLst/>
              <a:cxnLst>
                <a:cxn ang="T10">
                  <a:pos x="T0" y="T1"/>
                </a:cxn>
                <a:cxn ang="T11">
                  <a:pos x="T2" y="T3"/>
                </a:cxn>
                <a:cxn ang="T12">
                  <a:pos x="T4" y="T5"/>
                </a:cxn>
                <a:cxn ang="T13">
                  <a:pos x="T6" y="T7"/>
                </a:cxn>
                <a:cxn ang="T14">
                  <a:pos x="T8" y="T9"/>
                </a:cxn>
              </a:cxnLst>
              <a:rect l="T15" t="T16" r="T17" b="T18"/>
              <a:pathLst>
                <a:path w="1671" h="114">
                  <a:moveTo>
                    <a:pt x="0" y="0"/>
                  </a:moveTo>
                  <a:lnTo>
                    <a:pt x="97" y="114"/>
                  </a:lnTo>
                  <a:lnTo>
                    <a:pt x="1574" y="114"/>
                  </a:lnTo>
                  <a:lnTo>
                    <a:pt x="1671" y="0"/>
                  </a:lnTo>
                  <a:lnTo>
                    <a:pt x="0" y="0"/>
                  </a:lnTo>
                  <a:close/>
                </a:path>
              </a:pathLst>
            </a:custGeom>
            <a:solidFill>
              <a:srgbClr val="008000"/>
            </a:solidFill>
            <a:ln w="9525">
              <a:noFill/>
              <a:round/>
              <a:headEnd/>
              <a:tailEnd/>
            </a:ln>
          </p:spPr>
          <p:txBody>
            <a:bodyPr/>
            <a:lstStyle/>
            <a:p>
              <a:endParaRPr lang="en-US" dirty="0"/>
            </a:p>
          </p:txBody>
        </p:sp>
        <p:sp>
          <p:nvSpPr>
            <p:cNvPr id="85279" name="Freeform 9283"/>
            <p:cNvSpPr>
              <a:spLocks/>
            </p:cNvSpPr>
            <p:nvPr/>
          </p:nvSpPr>
          <p:spPr bwMode="auto">
            <a:xfrm>
              <a:off x="6379" y="1545"/>
              <a:ext cx="1671" cy="114"/>
            </a:xfrm>
            <a:custGeom>
              <a:avLst/>
              <a:gdLst>
                <a:gd name="T0" fmla="*/ 0 w 1671"/>
                <a:gd name="T1" fmla="*/ 0 h 114"/>
                <a:gd name="T2" fmla="*/ 97 w 1671"/>
                <a:gd name="T3" fmla="*/ 114 h 114"/>
                <a:gd name="T4" fmla="*/ 1574 w 1671"/>
                <a:gd name="T5" fmla="*/ 114 h 114"/>
                <a:gd name="T6" fmla="*/ 1671 w 1671"/>
                <a:gd name="T7" fmla="*/ 0 h 114"/>
                <a:gd name="T8" fmla="*/ 0 w 1671"/>
                <a:gd name="T9" fmla="*/ 0 h 114"/>
                <a:gd name="T10" fmla="*/ 0 60000 65536"/>
                <a:gd name="T11" fmla="*/ 0 60000 65536"/>
                <a:gd name="T12" fmla="*/ 0 60000 65536"/>
                <a:gd name="T13" fmla="*/ 0 60000 65536"/>
                <a:gd name="T14" fmla="*/ 0 60000 65536"/>
                <a:gd name="T15" fmla="*/ 0 w 1671"/>
                <a:gd name="T16" fmla="*/ 0 h 114"/>
                <a:gd name="T17" fmla="*/ 1671 w 1671"/>
                <a:gd name="T18" fmla="*/ 114 h 114"/>
              </a:gdLst>
              <a:ahLst/>
              <a:cxnLst>
                <a:cxn ang="T10">
                  <a:pos x="T0" y="T1"/>
                </a:cxn>
                <a:cxn ang="T11">
                  <a:pos x="T2" y="T3"/>
                </a:cxn>
                <a:cxn ang="T12">
                  <a:pos x="T4" y="T5"/>
                </a:cxn>
                <a:cxn ang="T13">
                  <a:pos x="T6" y="T7"/>
                </a:cxn>
                <a:cxn ang="T14">
                  <a:pos x="T8" y="T9"/>
                </a:cxn>
              </a:cxnLst>
              <a:rect l="T15" t="T16" r="T17" b="T18"/>
              <a:pathLst>
                <a:path w="1671" h="114">
                  <a:moveTo>
                    <a:pt x="0" y="0"/>
                  </a:moveTo>
                  <a:lnTo>
                    <a:pt x="97" y="114"/>
                  </a:lnTo>
                  <a:lnTo>
                    <a:pt x="1574" y="114"/>
                  </a:lnTo>
                  <a:lnTo>
                    <a:pt x="1671" y="0"/>
                  </a:lnTo>
                  <a:lnTo>
                    <a:pt x="0" y="0"/>
                  </a:lnTo>
                  <a:close/>
                </a:path>
              </a:pathLst>
            </a:custGeom>
            <a:noFill/>
            <a:ln w="1" cap="rnd">
              <a:solidFill>
                <a:srgbClr val="006600"/>
              </a:solidFill>
              <a:prstDash val="solid"/>
              <a:round/>
              <a:headEnd/>
              <a:tailEnd/>
            </a:ln>
          </p:spPr>
          <p:txBody>
            <a:bodyPr/>
            <a:lstStyle/>
            <a:p>
              <a:endParaRPr lang="en-US" dirty="0"/>
            </a:p>
          </p:txBody>
        </p:sp>
        <p:sp>
          <p:nvSpPr>
            <p:cNvPr id="85280" name="Freeform 9284"/>
            <p:cNvSpPr>
              <a:spLocks/>
            </p:cNvSpPr>
            <p:nvPr/>
          </p:nvSpPr>
          <p:spPr bwMode="auto">
            <a:xfrm>
              <a:off x="6379" y="1545"/>
              <a:ext cx="97" cy="914"/>
            </a:xfrm>
            <a:custGeom>
              <a:avLst/>
              <a:gdLst>
                <a:gd name="T0" fmla="*/ 0 w 97"/>
                <a:gd name="T1" fmla="*/ 0 h 914"/>
                <a:gd name="T2" fmla="*/ 0 w 97"/>
                <a:gd name="T3" fmla="*/ 914 h 914"/>
                <a:gd name="T4" fmla="*/ 97 w 97"/>
                <a:gd name="T5" fmla="*/ 800 h 914"/>
                <a:gd name="T6" fmla="*/ 97 w 97"/>
                <a:gd name="T7" fmla="*/ 114 h 914"/>
                <a:gd name="T8" fmla="*/ 0 w 97"/>
                <a:gd name="T9" fmla="*/ 0 h 914"/>
                <a:gd name="T10" fmla="*/ 0 60000 65536"/>
                <a:gd name="T11" fmla="*/ 0 60000 65536"/>
                <a:gd name="T12" fmla="*/ 0 60000 65536"/>
                <a:gd name="T13" fmla="*/ 0 60000 65536"/>
                <a:gd name="T14" fmla="*/ 0 60000 65536"/>
                <a:gd name="T15" fmla="*/ 0 w 97"/>
                <a:gd name="T16" fmla="*/ 0 h 914"/>
                <a:gd name="T17" fmla="*/ 97 w 97"/>
                <a:gd name="T18" fmla="*/ 914 h 914"/>
              </a:gdLst>
              <a:ahLst/>
              <a:cxnLst>
                <a:cxn ang="T10">
                  <a:pos x="T0" y="T1"/>
                </a:cxn>
                <a:cxn ang="T11">
                  <a:pos x="T2" y="T3"/>
                </a:cxn>
                <a:cxn ang="T12">
                  <a:pos x="T4" y="T5"/>
                </a:cxn>
                <a:cxn ang="T13">
                  <a:pos x="T6" y="T7"/>
                </a:cxn>
                <a:cxn ang="T14">
                  <a:pos x="T8" y="T9"/>
                </a:cxn>
              </a:cxnLst>
              <a:rect l="T15" t="T16" r="T17" b="T18"/>
              <a:pathLst>
                <a:path w="97" h="914">
                  <a:moveTo>
                    <a:pt x="0" y="0"/>
                  </a:moveTo>
                  <a:lnTo>
                    <a:pt x="0" y="914"/>
                  </a:lnTo>
                  <a:lnTo>
                    <a:pt x="97" y="800"/>
                  </a:lnTo>
                  <a:lnTo>
                    <a:pt x="97" y="114"/>
                  </a:lnTo>
                  <a:lnTo>
                    <a:pt x="0" y="0"/>
                  </a:lnTo>
                  <a:close/>
                </a:path>
              </a:pathLst>
            </a:custGeom>
            <a:solidFill>
              <a:srgbClr val="008000"/>
            </a:solidFill>
            <a:ln w="9525">
              <a:noFill/>
              <a:round/>
              <a:headEnd/>
              <a:tailEnd/>
            </a:ln>
          </p:spPr>
          <p:txBody>
            <a:bodyPr/>
            <a:lstStyle/>
            <a:p>
              <a:endParaRPr lang="en-US" dirty="0"/>
            </a:p>
          </p:txBody>
        </p:sp>
        <p:sp>
          <p:nvSpPr>
            <p:cNvPr id="85281" name="Freeform 9285"/>
            <p:cNvSpPr>
              <a:spLocks/>
            </p:cNvSpPr>
            <p:nvPr/>
          </p:nvSpPr>
          <p:spPr bwMode="auto">
            <a:xfrm>
              <a:off x="6379" y="1545"/>
              <a:ext cx="97" cy="914"/>
            </a:xfrm>
            <a:custGeom>
              <a:avLst/>
              <a:gdLst>
                <a:gd name="T0" fmla="*/ 0 w 97"/>
                <a:gd name="T1" fmla="*/ 0 h 914"/>
                <a:gd name="T2" fmla="*/ 0 w 97"/>
                <a:gd name="T3" fmla="*/ 914 h 914"/>
                <a:gd name="T4" fmla="*/ 97 w 97"/>
                <a:gd name="T5" fmla="*/ 800 h 914"/>
                <a:gd name="T6" fmla="*/ 97 w 97"/>
                <a:gd name="T7" fmla="*/ 114 h 914"/>
                <a:gd name="T8" fmla="*/ 0 w 97"/>
                <a:gd name="T9" fmla="*/ 0 h 914"/>
                <a:gd name="T10" fmla="*/ 0 60000 65536"/>
                <a:gd name="T11" fmla="*/ 0 60000 65536"/>
                <a:gd name="T12" fmla="*/ 0 60000 65536"/>
                <a:gd name="T13" fmla="*/ 0 60000 65536"/>
                <a:gd name="T14" fmla="*/ 0 60000 65536"/>
                <a:gd name="T15" fmla="*/ 0 w 97"/>
                <a:gd name="T16" fmla="*/ 0 h 914"/>
                <a:gd name="T17" fmla="*/ 97 w 97"/>
                <a:gd name="T18" fmla="*/ 914 h 914"/>
              </a:gdLst>
              <a:ahLst/>
              <a:cxnLst>
                <a:cxn ang="T10">
                  <a:pos x="T0" y="T1"/>
                </a:cxn>
                <a:cxn ang="T11">
                  <a:pos x="T2" y="T3"/>
                </a:cxn>
                <a:cxn ang="T12">
                  <a:pos x="T4" y="T5"/>
                </a:cxn>
                <a:cxn ang="T13">
                  <a:pos x="T6" y="T7"/>
                </a:cxn>
                <a:cxn ang="T14">
                  <a:pos x="T8" y="T9"/>
                </a:cxn>
              </a:cxnLst>
              <a:rect l="T15" t="T16" r="T17" b="T18"/>
              <a:pathLst>
                <a:path w="97" h="914">
                  <a:moveTo>
                    <a:pt x="0" y="0"/>
                  </a:moveTo>
                  <a:lnTo>
                    <a:pt x="0" y="914"/>
                  </a:lnTo>
                  <a:lnTo>
                    <a:pt x="97" y="800"/>
                  </a:lnTo>
                  <a:lnTo>
                    <a:pt x="97" y="114"/>
                  </a:lnTo>
                  <a:lnTo>
                    <a:pt x="0" y="0"/>
                  </a:lnTo>
                  <a:close/>
                </a:path>
              </a:pathLst>
            </a:custGeom>
            <a:noFill/>
            <a:ln w="1" cap="rnd">
              <a:solidFill>
                <a:srgbClr val="006600"/>
              </a:solidFill>
              <a:prstDash val="solid"/>
              <a:round/>
              <a:headEnd/>
              <a:tailEnd/>
            </a:ln>
          </p:spPr>
          <p:txBody>
            <a:bodyPr/>
            <a:lstStyle/>
            <a:p>
              <a:endParaRPr lang="en-US" dirty="0"/>
            </a:p>
          </p:txBody>
        </p:sp>
        <p:sp>
          <p:nvSpPr>
            <p:cNvPr id="85282" name="Freeform 9286"/>
            <p:cNvSpPr>
              <a:spLocks/>
            </p:cNvSpPr>
            <p:nvPr/>
          </p:nvSpPr>
          <p:spPr bwMode="auto">
            <a:xfrm>
              <a:off x="6379" y="2345"/>
              <a:ext cx="1671" cy="114"/>
            </a:xfrm>
            <a:custGeom>
              <a:avLst/>
              <a:gdLst>
                <a:gd name="T0" fmla="*/ 0 w 1671"/>
                <a:gd name="T1" fmla="*/ 114 h 114"/>
                <a:gd name="T2" fmla="*/ 1671 w 1671"/>
                <a:gd name="T3" fmla="*/ 114 h 114"/>
                <a:gd name="T4" fmla="*/ 1574 w 1671"/>
                <a:gd name="T5" fmla="*/ 0 h 114"/>
                <a:gd name="T6" fmla="*/ 97 w 1671"/>
                <a:gd name="T7" fmla="*/ 0 h 114"/>
                <a:gd name="T8" fmla="*/ 0 w 1671"/>
                <a:gd name="T9" fmla="*/ 114 h 114"/>
                <a:gd name="T10" fmla="*/ 0 60000 65536"/>
                <a:gd name="T11" fmla="*/ 0 60000 65536"/>
                <a:gd name="T12" fmla="*/ 0 60000 65536"/>
                <a:gd name="T13" fmla="*/ 0 60000 65536"/>
                <a:gd name="T14" fmla="*/ 0 60000 65536"/>
                <a:gd name="T15" fmla="*/ 0 w 1671"/>
                <a:gd name="T16" fmla="*/ 0 h 114"/>
                <a:gd name="T17" fmla="*/ 1671 w 1671"/>
                <a:gd name="T18" fmla="*/ 114 h 114"/>
              </a:gdLst>
              <a:ahLst/>
              <a:cxnLst>
                <a:cxn ang="T10">
                  <a:pos x="T0" y="T1"/>
                </a:cxn>
                <a:cxn ang="T11">
                  <a:pos x="T2" y="T3"/>
                </a:cxn>
                <a:cxn ang="T12">
                  <a:pos x="T4" y="T5"/>
                </a:cxn>
                <a:cxn ang="T13">
                  <a:pos x="T6" y="T7"/>
                </a:cxn>
                <a:cxn ang="T14">
                  <a:pos x="T8" y="T9"/>
                </a:cxn>
              </a:cxnLst>
              <a:rect l="T15" t="T16" r="T17" b="T18"/>
              <a:pathLst>
                <a:path w="1671" h="114">
                  <a:moveTo>
                    <a:pt x="0" y="114"/>
                  </a:moveTo>
                  <a:lnTo>
                    <a:pt x="1671" y="114"/>
                  </a:lnTo>
                  <a:lnTo>
                    <a:pt x="1574" y="0"/>
                  </a:lnTo>
                  <a:lnTo>
                    <a:pt x="97" y="0"/>
                  </a:lnTo>
                  <a:lnTo>
                    <a:pt x="0" y="114"/>
                  </a:lnTo>
                  <a:close/>
                </a:path>
              </a:pathLst>
            </a:custGeom>
            <a:solidFill>
              <a:srgbClr val="008000"/>
            </a:solidFill>
            <a:ln w="9525">
              <a:noFill/>
              <a:round/>
              <a:headEnd/>
              <a:tailEnd/>
            </a:ln>
          </p:spPr>
          <p:txBody>
            <a:bodyPr/>
            <a:lstStyle/>
            <a:p>
              <a:endParaRPr lang="en-US" dirty="0"/>
            </a:p>
          </p:txBody>
        </p:sp>
        <p:sp>
          <p:nvSpPr>
            <p:cNvPr id="85283" name="Freeform 9287"/>
            <p:cNvSpPr>
              <a:spLocks/>
            </p:cNvSpPr>
            <p:nvPr/>
          </p:nvSpPr>
          <p:spPr bwMode="auto">
            <a:xfrm>
              <a:off x="6379" y="2345"/>
              <a:ext cx="1671" cy="114"/>
            </a:xfrm>
            <a:custGeom>
              <a:avLst/>
              <a:gdLst>
                <a:gd name="T0" fmla="*/ 0 w 1671"/>
                <a:gd name="T1" fmla="*/ 114 h 114"/>
                <a:gd name="T2" fmla="*/ 1671 w 1671"/>
                <a:gd name="T3" fmla="*/ 114 h 114"/>
                <a:gd name="T4" fmla="*/ 1574 w 1671"/>
                <a:gd name="T5" fmla="*/ 0 h 114"/>
                <a:gd name="T6" fmla="*/ 97 w 1671"/>
                <a:gd name="T7" fmla="*/ 0 h 114"/>
                <a:gd name="T8" fmla="*/ 0 w 1671"/>
                <a:gd name="T9" fmla="*/ 114 h 114"/>
                <a:gd name="T10" fmla="*/ 0 60000 65536"/>
                <a:gd name="T11" fmla="*/ 0 60000 65536"/>
                <a:gd name="T12" fmla="*/ 0 60000 65536"/>
                <a:gd name="T13" fmla="*/ 0 60000 65536"/>
                <a:gd name="T14" fmla="*/ 0 60000 65536"/>
                <a:gd name="T15" fmla="*/ 0 w 1671"/>
                <a:gd name="T16" fmla="*/ 0 h 114"/>
                <a:gd name="T17" fmla="*/ 1671 w 1671"/>
                <a:gd name="T18" fmla="*/ 114 h 114"/>
              </a:gdLst>
              <a:ahLst/>
              <a:cxnLst>
                <a:cxn ang="T10">
                  <a:pos x="T0" y="T1"/>
                </a:cxn>
                <a:cxn ang="T11">
                  <a:pos x="T2" y="T3"/>
                </a:cxn>
                <a:cxn ang="T12">
                  <a:pos x="T4" y="T5"/>
                </a:cxn>
                <a:cxn ang="T13">
                  <a:pos x="T6" y="T7"/>
                </a:cxn>
                <a:cxn ang="T14">
                  <a:pos x="T8" y="T9"/>
                </a:cxn>
              </a:cxnLst>
              <a:rect l="T15" t="T16" r="T17" b="T18"/>
              <a:pathLst>
                <a:path w="1671" h="114">
                  <a:moveTo>
                    <a:pt x="0" y="114"/>
                  </a:moveTo>
                  <a:lnTo>
                    <a:pt x="1671" y="114"/>
                  </a:lnTo>
                  <a:lnTo>
                    <a:pt x="1574" y="0"/>
                  </a:lnTo>
                  <a:lnTo>
                    <a:pt x="97" y="0"/>
                  </a:lnTo>
                  <a:lnTo>
                    <a:pt x="0" y="114"/>
                  </a:lnTo>
                  <a:close/>
                </a:path>
              </a:pathLst>
            </a:custGeom>
            <a:noFill/>
            <a:ln w="1" cap="rnd">
              <a:solidFill>
                <a:srgbClr val="006600"/>
              </a:solidFill>
              <a:prstDash val="solid"/>
              <a:round/>
              <a:headEnd/>
              <a:tailEnd/>
            </a:ln>
          </p:spPr>
          <p:txBody>
            <a:bodyPr/>
            <a:lstStyle/>
            <a:p>
              <a:endParaRPr lang="en-US" dirty="0"/>
            </a:p>
          </p:txBody>
        </p:sp>
        <p:sp>
          <p:nvSpPr>
            <p:cNvPr id="85284" name="Freeform 9288"/>
            <p:cNvSpPr>
              <a:spLocks/>
            </p:cNvSpPr>
            <p:nvPr/>
          </p:nvSpPr>
          <p:spPr bwMode="auto">
            <a:xfrm>
              <a:off x="7953" y="1545"/>
              <a:ext cx="97" cy="914"/>
            </a:xfrm>
            <a:custGeom>
              <a:avLst/>
              <a:gdLst>
                <a:gd name="T0" fmla="*/ 97 w 97"/>
                <a:gd name="T1" fmla="*/ 914 h 914"/>
                <a:gd name="T2" fmla="*/ 97 w 97"/>
                <a:gd name="T3" fmla="*/ 0 h 914"/>
                <a:gd name="T4" fmla="*/ 0 w 97"/>
                <a:gd name="T5" fmla="*/ 114 h 914"/>
                <a:gd name="T6" fmla="*/ 0 w 97"/>
                <a:gd name="T7" fmla="*/ 800 h 914"/>
                <a:gd name="T8" fmla="*/ 97 w 97"/>
                <a:gd name="T9" fmla="*/ 914 h 914"/>
                <a:gd name="T10" fmla="*/ 0 60000 65536"/>
                <a:gd name="T11" fmla="*/ 0 60000 65536"/>
                <a:gd name="T12" fmla="*/ 0 60000 65536"/>
                <a:gd name="T13" fmla="*/ 0 60000 65536"/>
                <a:gd name="T14" fmla="*/ 0 60000 65536"/>
                <a:gd name="T15" fmla="*/ 0 w 97"/>
                <a:gd name="T16" fmla="*/ 0 h 914"/>
                <a:gd name="T17" fmla="*/ 97 w 97"/>
                <a:gd name="T18" fmla="*/ 914 h 914"/>
              </a:gdLst>
              <a:ahLst/>
              <a:cxnLst>
                <a:cxn ang="T10">
                  <a:pos x="T0" y="T1"/>
                </a:cxn>
                <a:cxn ang="T11">
                  <a:pos x="T2" y="T3"/>
                </a:cxn>
                <a:cxn ang="T12">
                  <a:pos x="T4" y="T5"/>
                </a:cxn>
                <a:cxn ang="T13">
                  <a:pos x="T6" y="T7"/>
                </a:cxn>
                <a:cxn ang="T14">
                  <a:pos x="T8" y="T9"/>
                </a:cxn>
              </a:cxnLst>
              <a:rect l="T15" t="T16" r="T17" b="T18"/>
              <a:pathLst>
                <a:path w="97" h="914">
                  <a:moveTo>
                    <a:pt x="97" y="914"/>
                  </a:moveTo>
                  <a:lnTo>
                    <a:pt x="97" y="0"/>
                  </a:lnTo>
                  <a:lnTo>
                    <a:pt x="0" y="114"/>
                  </a:lnTo>
                  <a:lnTo>
                    <a:pt x="0" y="800"/>
                  </a:lnTo>
                  <a:lnTo>
                    <a:pt x="97" y="914"/>
                  </a:lnTo>
                  <a:close/>
                </a:path>
              </a:pathLst>
            </a:custGeom>
            <a:solidFill>
              <a:srgbClr val="008000"/>
            </a:solidFill>
            <a:ln w="9525">
              <a:noFill/>
              <a:round/>
              <a:headEnd/>
              <a:tailEnd/>
            </a:ln>
          </p:spPr>
          <p:txBody>
            <a:bodyPr/>
            <a:lstStyle/>
            <a:p>
              <a:endParaRPr lang="en-US" dirty="0"/>
            </a:p>
          </p:txBody>
        </p:sp>
        <p:sp>
          <p:nvSpPr>
            <p:cNvPr id="85285" name="Freeform 9289"/>
            <p:cNvSpPr>
              <a:spLocks/>
            </p:cNvSpPr>
            <p:nvPr/>
          </p:nvSpPr>
          <p:spPr bwMode="auto">
            <a:xfrm>
              <a:off x="7953" y="1545"/>
              <a:ext cx="97" cy="914"/>
            </a:xfrm>
            <a:custGeom>
              <a:avLst/>
              <a:gdLst>
                <a:gd name="T0" fmla="*/ 97 w 97"/>
                <a:gd name="T1" fmla="*/ 914 h 914"/>
                <a:gd name="T2" fmla="*/ 97 w 97"/>
                <a:gd name="T3" fmla="*/ 0 h 914"/>
                <a:gd name="T4" fmla="*/ 0 w 97"/>
                <a:gd name="T5" fmla="*/ 114 h 914"/>
                <a:gd name="T6" fmla="*/ 0 w 97"/>
                <a:gd name="T7" fmla="*/ 800 h 914"/>
                <a:gd name="T8" fmla="*/ 97 w 97"/>
                <a:gd name="T9" fmla="*/ 914 h 914"/>
                <a:gd name="T10" fmla="*/ 0 60000 65536"/>
                <a:gd name="T11" fmla="*/ 0 60000 65536"/>
                <a:gd name="T12" fmla="*/ 0 60000 65536"/>
                <a:gd name="T13" fmla="*/ 0 60000 65536"/>
                <a:gd name="T14" fmla="*/ 0 60000 65536"/>
                <a:gd name="T15" fmla="*/ 0 w 97"/>
                <a:gd name="T16" fmla="*/ 0 h 914"/>
                <a:gd name="T17" fmla="*/ 97 w 97"/>
                <a:gd name="T18" fmla="*/ 914 h 914"/>
              </a:gdLst>
              <a:ahLst/>
              <a:cxnLst>
                <a:cxn ang="T10">
                  <a:pos x="T0" y="T1"/>
                </a:cxn>
                <a:cxn ang="T11">
                  <a:pos x="T2" y="T3"/>
                </a:cxn>
                <a:cxn ang="T12">
                  <a:pos x="T4" y="T5"/>
                </a:cxn>
                <a:cxn ang="T13">
                  <a:pos x="T6" y="T7"/>
                </a:cxn>
                <a:cxn ang="T14">
                  <a:pos x="T8" y="T9"/>
                </a:cxn>
              </a:cxnLst>
              <a:rect l="T15" t="T16" r="T17" b="T18"/>
              <a:pathLst>
                <a:path w="97" h="914">
                  <a:moveTo>
                    <a:pt x="97" y="914"/>
                  </a:moveTo>
                  <a:lnTo>
                    <a:pt x="97" y="0"/>
                  </a:lnTo>
                  <a:lnTo>
                    <a:pt x="0" y="114"/>
                  </a:lnTo>
                  <a:lnTo>
                    <a:pt x="0" y="800"/>
                  </a:lnTo>
                  <a:lnTo>
                    <a:pt x="97" y="914"/>
                  </a:lnTo>
                  <a:close/>
                </a:path>
              </a:pathLst>
            </a:custGeom>
            <a:noFill/>
            <a:ln w="1" cap="rnd">
              <a:solidFill>
                <a:srgbClr val="006600"/>
              </a:solidFill>
              <a:prstDash val="solid"/>
              <a:round/>
              <a:headEnd/>
              <a:tailEnd/>
            </a:ln>
          </p:spPr>
          <p:txBody>
            <a:bodyPr/>
            <a:lstStyle/>
            <a:p>
              <a:endParaRPr lang="en-US" dirty="0"/>
            </a:p>
          </p:txBody>
        </p:sp>
        <p:sp>
          <p:nvSpPr>
            <p:cNvPr id="85286" name="Rectangle 9290"/>
            <p:cNvSpPr>
              <a:spLocks noChangeArrowheads="1"/>
            </p:cNvSpPr>
            <p:nvPr/>
          </p:nvSpPr>
          <p:spPr bwMode="auto">
            <a:xfrm>
              <a:off x="6379" y="1545"/>
              <a:ext cx="1671" cy="914"/>
            </a:xfrm>
            <a:prstGeom prst="rect">
              <a:avLst/>
            </a:prstGeom>
            <a:noFill/>
            <a:ln w="3" cap="rnd">
              <a:solidFill>
                <a:srgbClr val="006600"/>
              </a:solidFill>
              <a:round/>
              <a:headEnd/>
              <a:tailEnd/>
            </a:ln>
          </p:spPr>
          <p:txBody>
            <a:bodyPr/>
            <a:lstStyle/>
            <a:p>
              <a:endParaRPr lang="en-US" dirty="0"/>
            </a:p>
          </p:txBody>
        </p:sp>
        <p:sp>
          <p:nvSpPr>
            <p:cNvPr id="85287" name="Rectangle 9291"/>
            <p:cNvSpPr>
              <a:spLocks noChangeArrowheads="1"/>
            </p:cNvSpPr>
            <p:nvPr/>
          </p:nvSpPr>
          <p:spPr bwMode="auto">
            <a:xfrm>
              <a:off x="6476" y="1659"/>
              <a:ext cx="1477" cy="686"/>
            </a:xfrm>
            <a:prstGeom prst="rect">
              <a:avLst/>
            </a:prstGeom>
            <a:noFill/>
            <a:ln w="3" cap="rnd">
              <a:solidFill>
                <a:srgbClr val="006600"/>
              </a:solidFill>
              <a:round/>
              <a:headEnd/>
              <a:tailEnd/>
            </a:ln>
          </p:spPr>
          <p:txBody>
            <a:bodyPr/>
            <a:lstStyle/>
            <a:p>
              <a:endParaRPr lang="en-US" dirty="0"/>
            </a:p>
          </p:txBody>
        </p:sp>
        <p:sp>
          <p:nvSpPr>
            <p:cNvPr id="85288" name="Line 9292"/>
            <p:cNvSpPr>
              <a:spLocks noChangeShapeType="1"/>
            </p:cNvSpPr>
            <p:nvPr/>
          </p:nvSpPr>
          <p:spPr bwMode="auto">
            <a:xfrm>
              <a:off x="6379" y="1545"/>
              <a:ext cx="97" cy="114"/>
            </a:xfrm>
            <a:prstGeom prst="line">
              <a:avLst/>
            </a:prstGeom>
            <a:noFill/>
            <a:ln w="3" cap="rnd">
              <a:solidFill>
                <a:srgbClr val="006600"/>
              </a:solidFill>
              <a:round/>
              <a:headEnd/>
              <a:tailEnd/>
            </a:ln>
          </p:spPr>
          <p:txBody>
            <a:bodyPr/>
            <a:lstStyle/>
            <a:p>
              <a:endParaRPr lang="en-US" dirty="0"/>
            </a:p>
          </p:txBody>
        </p:sp>
        <p:sp>
          <p:nvSpPr>
            <p:cNvPr id="85289" name="Line 9293"/>
            <p:cNvSpPr>
              <a:spLocks noChangeShapeType="1"/>
            </p:cNvSpPr>
            <p:nvPr/>
          </p:nvSpPr>
          <p:spPr bwMode="auto">
            <a:xfrm flipV="1">
              <a:off x="6379" y="2345"/>
              <a:ext cx="97" cy="114"/>
            </a:xfrm>
            <a:prstGeom prst="line">
              <a:avLst/>
            </a:prstGeom>
            <a:noFill/>
            <a:ln w="3" cap="rnd">
              <a:solidFill>
                <a:srgbClr val="006600"/>
              </a:solidFill>
              <a:round/>
              <a:headEnd/>
              <a:tailEnd/>
            </a:ln>
          </p:spPr>
          <p:txBody>
            <a:bodyPr/>
            <a:lstStyle/>
            <a:p>
              <a:endParaRPr lang="en-US" dirty="0"/>
            </a:p>
          </p:txBody>
        </p:sp>
        <p:sp>
          <p:nvSpPr>
            <p:cNvPr id="85290" name="Line 9294"/>
            <p:cNvSpPr>
              <a:spLocks noChangeShapeType="1"/>
            </p:cNvSpPr>
            <p:nvPr/>
          </p:nvSpPr>
          <p:spPr bwMode="auto">
            <a:xfrm flipH="1" flipV="1">
              <a:off x="7953" y="2345"/>
              <a:ext cx="97" cy="114"/>
            </a:xfrm>
            <a:prstGeom prst="line">
              <a:avLst/>
            </a:prstGeom>
            <a:noFill/>
            <a:ln w="3" cap="rnd">
              <a:solidFill>
                <a:srgbClr val="006600"/>
              </a:solidFill>
              <a:round/>
              <a:headEnd/>
              <a:tailEnd/>
            </a:ln>
          </p:spPr>
          <p:txBody>
            <a:bodyPr/>
            <a:lstStyle/>
            <a:p>
              <a:endParaRPr lang="en-US" dirty="0"/>
            </a:p>
          </p:txBody>
        </p:sp>
        <p:sp>
          <p:nvSpPr>
            <p:cNvPr id="85291" name="Line 9295"/>
            <p:cNvSpPr>
              <a:spLocks noChangeShapeType="1"/>
            </p:cNvSpPr>
            <p:nvPr/>
          </p:nvSpPr>
          <p:spPr bwMode="auto">
            <a:xfrm flipH="1">
              <a:off x="7953" y="1545"/>
              <a:ext cx="97" cy="114"/>
            </a:xfrm>
            <a:prstGeom prst="line">
              <a:avLst/>
            </a:prstGeom>
            <a:noFill/>
            <a:ln w="3" cap="rnd">
              <a:solidFill>
                <a:srgbClr val="006600"/>
              </a:solidFill>
              <a:round/>
              <a:headEnd/>
              <a:tailEnd/>
            </a:ln>
          </p:spPr>
          <p:txBody>
            <a:bodyPr/>
            <a:lstStyle/>
            <a:p>
              <a:endParaRPr lang="en-US" dirty="0"/>
            </a:p>
          </p:txBody>
        </p:sp>
        <p:sp>
          <p:nvSpPr>
            <p:cNvPr id="85292" name="Freeform 9296"/>
            <p:cNvSpPr>
              <a:spLocks/>
            </p:cNvSpPr>
            <p:nvPr/>
          </p:nvSpPr>
          <p:spPr bwMode="auto">
            <a:xfrm>
              <a:off x="6379" y="1545"/>
              <a:ext cx="1671" cy="114"/>
            </a:xfrm>
            <a:custGeom>
              <a:avLst/>
              <a:gdLst>
                <a:gd name="T0" fmla="*/ 0 w 1671"/>
                <a:gd name="T1" fmla="*/ 0 h 114"/>
                <a:gd name="T2" fmla="*/ 97 w 1671"/>
                <a:gd name="T3" fmla="*/ 114 h 114"/>
                <a:gd name="T4" fmla="*/ 1574 w 1671"/>
                <a:gd name="T5" fmla="*/ 114 h 114"/>
                <a:gd name="T6" fmla="*/ 1671 w 1671"/>
                <a:gd name="T7" fmla="*/ 0 h 114"/>
                <a:gd name="T8" fmla="*/ 0 w 1671"/>
                <a:gd name="T9" fmla="*/ 0 h 114"/>
                <a:gd name="T10" fmla="*/ 0 60000 65536"/>
                <a:gd name="T11" fmla="*/ 0 60000 65536"/>
                <a:gd name="T12" fmla="*/ 0 60000 65536"/>
                <a:gd name="T13" fmla="*/ 0 60000 65536"/>
                <a:gd name="T14" fmla="*/ 0 60000 65536"/>
                <a:gd name="T15" fmla="*/ 0 w 1671"/>
                <a:gd name="T16" fmla="*/ 0 h 114"/>
                <a:gd name="T17" fmla="*/ 1671 w 1671"/>
                <a:gd name="T18" fmla="*/ 114 h 114"/>
              </a:gdLst>
              <a:ahLst/>
              <a:cxnLst>
                <a:cxn ang="T10">
                  <a:pos x="T0" y="T1"/>
                </a:cxn>
                <a:cxn ang="T11">
                  <a:pos x="T2" y="T3"/>
                </a:cxn>
                <a:cxn ang="T12">
                  <a:pos x="T4" y="T5"/>
                </a:cxn>
                <a:cxn ang="T13">
                  <a:pos x="T6" y="T7"/>
                </a:cxn>
                <a:cxn ang="T14">
                  <a:pos x="T8" y="T9"/>
                </a:cxn>
              </a:cxnLst>
              <a:rect l="T15" t="T16" r="T17" b="T18"/>
              <a:pathLst>
                <a:path w="1671" h="114">
                  <a:moveTo>
                    <a:pt x="0" y="0"/>
                  </a:moveTo>
                  <a:lnTo>
                    <a:pt x="97" y="114"/>
                  </a:lnTo>
                  <a:lnTo>
                    <a:pt x="1574" y="114"/>
                  </a:lnTo>
                  <a:lnTo>
                    <a:pt x="1671" y="0"/>
                  </a:lnTo>
                  <a:lnTo>
                    <a:pt x="0" y="0"/>
                  </a:lnTo>
                  <a:close/>
                </a:path>
              </a:pathLst>
            </a:custGeom>
            <a:solidFill>
              <a:srgbClr val="008000"/>
            </a:solidFill>
            <a:ln w="9525">
              <a:noFill/>
              <a:round/>
              <a:headEnd/>
              <a:tailEnd/>
            </a:ln>
          </p:spPr>
          <p:txBody>
            <a:bodyPr/>
            <a:lstStyle/>
            <a:p>
              <a:endParaRPr lang="en-US" dirty="0"/>
            </a:p>
          </p:txBody>
        </p:sp>
        <p:sp>
          <p:nvSpPr>
            <p:cNvPr id="85293" name="Freeform 9297"/>
            <p:cNvSpPr>
              <a:spLocks/>
            </p:cNvSpPr>
            <p:nvPr/>
          </p:nvSpPr>
          <p:spPr bwMode="auto">
            <a:xfrm>
              <a:off x="6379" y="1545"/>
              <a:ext cx="1671" cy="114"/>
            </a:xfrm>
            <a:custGeom>
              <a:avLst/>
              <a:gdLst>
                <a:gd name="T0" fmla="*/ 0 w 1671"/>
                <a:gd name="T1" fmla="*/ 0 h 114"/>
                <a:gd name="T2" fmla="*/ 97 w 1671"/>
                <a:gd name="T3" fmla="*/ 114 h 114"/>
                <a:gd name="T4" fmla="*/ 1574 w 1671"/>
                <a:gd name="T5" fmla="*/ 114 h 114"/>
                <a:gd name="T6" fmla="*/ 1671 w 1671"/>
                <a:gd name="T7" fmla="*/ 0 h 114"/>
                <a:gd name="T8" fmla="*/ 0 w 1671"/>
                <a:gd name="T9" fmla="*/ 0 h 114"/>
                <a:gd name="T10" fmla="*/ 0 60000 65536"/>
                <a:gd name="T11" fmla="*/ 0 60000 65536"/>
                <a:gd name="T12" fmla="*/ 0 60000 65536"/>
                <a:gd name="T13" fmla="*/ 0 60000 65536"/>
                <a:gd name="T14" fmla="*/ 0 60000 65536"/>
                <a:gd name="T15" fmla="*/ 0 w 1671"/>
                <a:gd name="T16" fmla="*/ 0 h 114"/>
                <a:gd name="T17" fmla="*/ 1671 w 1671"/>
                <a:gd name="T18" fmla="*/ 114 h 114"/>
              </a:gdLst>
              <a:ahLst/>
              <a:cxnLst>
                <a:cxn ang="T10">
                  <a:pos x="T0" y="T1"/>
                </a:cxn>
                <a:cxn ang="T11">
                  <a:pos x="T2" y="T3"/>
                </a:cxn>
                <a:cxn ang="T12">
                  <a:pos x="T4" y="T5"/>
                </a:cxn>
                <a:cxn ang="T13">
                  <a:pos x="T6" y="T7"/>
                </a:cxn>
                <a:cxn ang="T14">
                  <a:pos x="T8" y="T9"/>
                </a:cxn>
              </a:cxnLst>
              <a:rect l="T15" t="T16" r="T17" b="T18"/>
              <a:pathLst>
                <a:path w="1671" h="114">
                  <a:moveTo>
                    <a:pt x="0" y="0"/>
                  </a:moveTo>
                  <a:lnTo>
                    <a:pt x="97" y="114"/>
                  </a:lnTo>
                  <a:lnTo>
                    <a:pt x="1574" y="114"/>
                  </a:lnTo>
                  <a:lnTo>
                    <a:pt x="1671" y="0"/>
                  </a:lnTo>
                  <a:lnTo>
                    <a:pt x="0" y="0"/>
                  </a:lnTo>
                  <a:close/>
                </a:path>
              </a:pathLst>
            </a:custGeom>
            <a:noFill/>
            <a:ln w="1" cap="rnd">
              <a:solidFill>
                <a:srgbClr val="006600"/>
              </a:solidFill>
              <a:prstDash val="solid"/>
              <a:round/>
              <a:headEnd/>
              <a:tailEnd/>
            </a:ln>
          </p:spPr>
          <p:txBody>
            <a:bodyPr/>
            <a:lstStyle/>
            <a:p>
              <a:endParaRPr lang="en-US" dirty="0"/>
            </a:p>
          </p:txBody>
        </p:sp>
        <p:sp>
          <p:nvSpPr>
            <p:cNvPr id="85294" name="Freeform 9298"/>
            <p:cNvSpPr>
              <a:spLocks/>
            </p:cNvSpPr>
            <p:nvPr/>
          </p:nvSpPr>
          <p:spPr bwMode="auto">
            <a:xfrm>
              <a:off x="6379" y="1545"/>
              <a:ext cx="97" cy="914"/>
            </a:xfrm>
            <a:custGeom>
              <a:avLst/>
              <a:gdLst>
                <a:gd name="T0" fmla="*/ 0 w 97"/>
                <a:gd name="T1" fmla="*/ 0 h 914"/>
                <a:gd name="T2" fmla="*/ 0 w 97"/>
                <a:gd name="T3" fmla="*/ 914 h 914"/>
                <a:gd name="T4" fmla="*/ 97 w 97"/>
                <a:gd name="T5" fmla="*/ 800 h 914"/>
                <a:gd name="T6" fmla="*/ 97 w 97"/>
                <a:gd name="T7" fmla="*/ 114 h 914"/>
                <a:gd name="T8" fmla="*/ 0 w 97"/>
                <a:gd name="T9" fmla="*/ 0 h 914"/>
                <a:gd name="T10" fmla="*/ 0 60000 65536"/>
                <a:gd name="T11" fmla="*/ 0 60000 65536"/>
                <a:gd name="T12" fmla="*/ 0 60000 65536"/>
                <a:gd name="T13" fmla="*/ 0 60000 65536"/>
                <a:gd name="T14" fmla="*/ 0 60000 65536"/>
                <a:gd name="T15" fmla="*/ 0 w 97"/>
                <a:gd name="T16" fmla="*/ 0 h 914"/>
                <a:gd name="T17" fmla="*/ 97 w 97"/>
                <a:gd name="T18" fmla="*/ 914 h 914"/>
              </a:gdLst>
              <a:ahLst/>
              <a:cxnLst>
                <a:cxn ang="T10">
                  <a:pos x="T0" y="T1"/>
                </a:cxn>
                <a:cxn ang="T11">
                  <a:pos x="T2" y="T3"/>
                </a:cxn>
                <a:cxn ang="T12">
                  <a:pos x="T4" y="T5"/>
                </a:cxn>
                <a:cxn ang="T13">
                  <a:pos x="T6" y="T7"/>
                </a:cxn>
                <a:cxn ang="T14">
                  <a:pos x="T8" y="T9"/>
                </a:cxn>
              </a:cxnLst>
              <a:rect l="T15" t="T16" r="T17" b="T18"/>
              <a:pathLst>
                <a:path w="97" h="914">
                  <a:moveTo>
                    <a:pt x="0" y="0"/>
                  </a:moveTo>
                  <a:lnTo>
                    <a:pt x="0" y="914"/>
                  </a:lnTo>
                  <a:lnTo>
                    <a:pt x="97" y="800"/>
                  </a:lnTo>
                  <a:lnTo>
                    <a:pt x="97" y="114"/>
                  </a:lnTo>
                  <a:lnTo>
                    <a:pt x="0" y="0"/>
                  </a:lnTo>
                  <a:close/>
                </a:path>
              </a:pathLst>
            </a:custGeom>
            <a:solidFill>
              <a:srgbClr val="008000"/>
            </a:solidFill>
            <a:ln w="9525">
              <a:noFill/>
              <a:round/>
              <a:headEnd/>
              <a:tailEnd/>
            </a:ln>
          </p:spPr>
          <p:txBody>
            <a:bodyPr/>
            <a:lstStyle/>
            <a:p>
              <a:endParaRPr lang="en-US" dirty="0"/>
            </a:p>
          </p:txBody>
        </p:sp>
        <p:sp>
          <p:nvSpPr>
            <p:cNvPr id="85295" name="Freeform 9299"/>
            <p:cNvSpPr>
              <a:spLocks/>
            </p:cNvSpPr>
            <p:nvPr/>
          </p:nvSpPr>
          <p:spPr bwMode="auto">
            <a:xfrm>
              <a:off x="6379" y="1545"/>
              <a:ext cx="97" cy="914"/>
            </a:xfrm>
            <a:custGeom>
              <a:avLst/>
              <a:gdLst>
                <a:gd name="T0" fmla="*/ 0 w 97"/>
                <a:gd name="T1" fmla="*/ 0 h 914"/>
                <a:gd name="T2" fmla="*/ 0 w 97"/>
                <a:gd name="T3" fmla="*/ 914 h 914"/>
                <a:gd name="T4" fmla="*/ 97 w 97"/>
                <a:gd name="T5" fmla="*/ 800 h 914"/>
                <a:gd name="T6" fmla="*/ 97 w 97"/>
                <a:gd name="T7" fmla="*/ 114 h 914"/>
                <a:gd name="T8" fmla="*/ 0 w 97"/>
                <a:gd name="T9" fmla="*/ 0 h 914"/>
                <a:gd name="T10" fmla="*/ 0 60000 65536"/>
                <a:gd name="T11" fmla="*/ 0 60000 65536"/>
                <a:gd name="T12" fmla="*/ 0 60000 65536"/>
                <a:gd name="T13" fmla="*/ 0 60000 65536"/>
                <a:gd name="T14" fmla="*/ 0 60000 65536"/>
                <a:gd name="T15" fmla="*/ 0 w 97"/>
                <a:gd name="T16" fmla="*/ 0 h 914"/>
                <a:gd name="T17" fmla="*/ 97 w 97"/>
                <a:gd name="T18" fmla="*/ 914 h 914"/>
              </a:gdLst>
              <a:ahLst/>
              <a:cxnLst>
                <a:cxn ang="T10">
                  <a:pos x="T0" y="T1"/>
                </a:cxn>
                <a:cxn ang="T11">
                  <a:pos x="T2" y="T3"/>
                </a:cxn>
                <a:cxn ang="T12">
                  <a:pos x="T4" y="T5"/>
                </a:cxn>
                <a:cxn ang="T13">
                  <a:pos x="T6" y="T7"/>
                </a:cxn>
                <a:cxn ang="T14">
                  <a:pos x="T8" y="T9"/>
                </a:cxn>
              </a:cxnLst>
              <a:rect l="T15" t="T16" r="T17" b="T18"/>
              <a:pathLst>
                <a:path w="97" h="914">
                  <a:moveTo>
                    <a:pt x="0" y="0"/>
                  </a:moveTo>
                  <a:lnTo>
                    <a:pt x="0" y="914"/>
                  </a:lnTo>
                  <a:lnTo>
                    <a:pt x="97" y="800"/>
                  </a:lnTo>
                  <a:lnTo>
                    <a:pt x="97" y="114"/>
                  </a:lnTo>
                  <a:lnTo>
                    <a:pt x="0" y="0"/>
                  </a:lnTo>
                  <a:close/>
                </a:path>
              </a:pathLst>
            </a:custGeom>
            <a:noFill/>
            <a:ln w="1" cap="rnd">
              <a:solidFill>
                <a:srgbClr val="006600"/>
              </a:solidFill>
              <a:prstDash val="solid"/>
              <a:round/>
              <a:headEnd/>
              <a:tailEnd/>
            </a:ln>
          </p:spPr>
          <p:txBody>
            <a:bodyPr/>
            <a:lstStyle/>
            <a:p>
              <a:endParaRPr lang="en-US" dirty="0"/>
            </a:p>
          </p:txBody>
        </p:sp>
        <p:sp>
          <p:nvSpPr>
            <p:cNvPr id="85296" name="Freeform 9300"/>
            <p:cNvSpPr>
              <a:spLocks/>
            </p:cNvSpPr>
            <p:nvPr/>
          </p:nvSpPr>
          <p:spPr bwMode="auto">
            <a:xfrm>
              <a:off x="6379" y="2345"/>
              <a:ext cx="1671" cy="114"/>
            </a:xfrm>
            <a:custGeom>
              <a:avLst/>
              <a:gdLst>
                <a:gd name="T0" fmla="*/ 0 w 1671"/>
                <a:gd name="T1" fmla="*/ 114 h 114"/>
                <a:gd name="T2" fmla="*/ 1671 w 1671"/>
                <a:gd name="T3" fmla="*/ 114 h 114"/>
                <a:gd name="T4" fmla="*/ 1574 w 1671"/>
                <a:gd name="T5" fmla="*/ 0 h 114"/>
                <a:gd name="T6" fmla="*/ 97 w 1671"/>
                <a:gd name="T7" fmla="*/ 0 h 114"/>
                <a:gd name="T8" fmla="*/ 0 w 1671"/>
                <a:gd name="T9" fmla="*/ 114 h 114"/>
                <a:gd name="T10" fmla="*/ 0 60000 65536"/>
                <a:gd name="T11" fmla="*/ 0 60000 65536"/>
                <a:gd name="T12" fmla="*/ 0 60000 65536"/>
                <a:gd name="T13" fmla="*/ 0 60000 65536"/>
                <a:gd name="T14" fmla="*/ 0 60000 65536"/>
                <a:gd name="T15" fmla="*/ 0 w 1671"/>
                <a:gd name="T16" fmla="*/ 0 h 114"/>
                <a:gd name="T17" fmla="*/ 1671 w 1671"/>
                <a:gd name="T18" fmla="*/ 114 h 114"/>
              </a:gdLst>
              <a:ahLst/>
              <a:cxnLst>
                <a:cxn ang="T10">
                  <a:pos x="T0" y="T1"/>
                </a:cxn>
                <a:cxn ang="T11">
                  <a:pos x="T2" y="T3"/>
                </a:cxn>
                <a:cxn ang="T12">
                  <a:pos x="T4" y="T5"/>
                </a:cxn>
                <a:cxn ang="T13">
                  <a:pos x="T6" y="T7"/>
                </a:cxn>
                <a:cxn ang="T14">
                  <a:pos x="T8" y="T9"/>
                </a:cxn>
              </a:cxnLst>
              <a:rect l="T15" t="T16" r="T17" b="T18"/>
              <a:pathLst>
                <a:path w="1671" h="114">
                  <a:moveTo>
                    <a:pt x="0" y="114"/>
                  </a:moveTo>
                  <a:lnTo>
                    <a:pt x="1671" y="114"/>
                  </a:lnTo>
                  <a:lnTo>
                    <a:pt x="1574" y="0"/>
                  </a:lnTo>
                  <a:lnTo>
                    <a:pt x="97" y="0"/>
                  </a:lnTo>
                  <a:lnTo>
                    <a:pt x="0" y="114"/>
                  </a:lnTo>
                  <a:close/>
                </a:path>
              </a:pathLst>
            </a:custGeom>
            <a:solidFill>
              <a:srgbClr val="008000"/>
            </a:solidFill>
            <a:ln w="9525">
              <a:noFill/>
              <a:round/>
              <a:headEnd/>
              <a:tailEnd/>
            </a:ln>
          </p:spPr>
          <p:txBody>
            <a:bodyPr/>
            <a:lstStyle/>
            <a:p>
              <a:endParaRPr lang="en-US" dirty="0"/>
            </a:p>
          </p:txBody>
        </p:sp>
        <p:sp>
          <p:nvSpPr>
            <p:cNvPr id="85297" name="Freeform 9301"/>
            <p:cNvSpPr>
              <a:spLocks/>
            </p:cNvSpPr>
            <p:nvPr/>
          </p:nvSpPr>
          <p:spPr bwMode="auto">
            <a:xfrm>
              <a:off x="6379" y="2345"/>
              <a:ext cx="1671" cy="114"/>
            </a:xfrm>
            <a:custGeom>
              <a:avLst/>
              <a:gdLst>
                <a:gd name="T0" fmla="*/ 0 w 1671"/>
                <a:gd name="T1" fmla="*/ 114 h 114"/>
                <a:gd name="T2" fmla="*/ 1671 w 1671"/>
                <a:gd name="T3" fmla="*/ 114 h 114"/>
                <a:gd name="T4" fmla="*/ 1574 w 1671"/>
                <a:gd name="T5" fmla="*/ 0 h 114"/>
                <a:gd name="T6" fmla="*/ 97 w 1671"/>
                <a:gd name="T7" fmla="*/ 0 h 114"/>
                <a:gd name="T8" fmla="*/ 0 w 1671"/>
                <a:gd name="T9" fmla="*/ 114 h 114"/>
                <a:gd name="T10" fmla="*/ 0 60000 65536"/>
                <a:gd name="T11" fmla="*/ 0 60000 65536"/>
                <a:gd name="T12" fmla="*/ 0 60000 65536"/>
                <a:gd name="T13" fmla="*/ 0 60000 65536"/>
                <a:gd name="T14" fmla="*/ 0 60000 65536"/>
                <a:gd name="T15" fmla="*/ 0 w 1671"/>
                <a:gd name="T16" fmla="*/ 0 h 114"/>
                <a:gd name="T17" fmla="*/ 1671 w 1671"/>
                <a:gd name="T18" fmla="*/ 114 h 114"/>
              </a:gdLst>
              <a:ahLst/>
              <a:cxnLst>
                <a:cxn ang="T10">
                  <a:pos x="T0" y="T1"/>
                </a:cxn>
                <a:cxn ang="T11">
                  <a:pos x="T2" y="T3"/>
                </a:cxn>
                <a:cxn ang="T12">
                  <a:pos x="T4" y="T5"/>
                </a:cxn>
                <a:cxn ang="T13">
                  <a:pos x="T6" y="T7"/>
                </a:cxn>
                <a:cxn ang="T14">
                  <a:pos x="T8" y="T9"/>
                </a:cxn>
              </a:cxnLst>
              <a:rect l="T15" t="T16" r="T17" b="T18"/>
              <a:pathLst>
                <a:path w="1671" h="114">
                  <a:moveTo>
                    <a:pt x="0" y="114"/>
                  </a:moveTo>
                  <a:lnTo>
                    <a:pt x="1671" y="114"/>
                  </a:lnTo>
                  <a:lnTo>
                    <a:pt x="1574" y="0"/>
                  </a:lnTo>
                  <a:lnTo>
                    <a:pt x="97" y="0"/>
                  </a:lnTo>
                  <a:lnTo>
                    <a:pt x="0" y="114"/>
                  </a:lnTo>
                  <a:close/>
                </a:path>
              </a:pathLst>
            </a:custGeom>
            <a:noFill/>
            <a:ln w="1" cap="rnd">
              <a:solidFill>
                <a:srgbClr val="006600"/>
              </a:solidFill>
              <a:prstDash val="solid"/>
              <a:round/>
              <a:headEnd/>
              <a:tailEnd/>
            </a:ln>
          </p:spPr>
          <p:txBody>
            <a:bodyPr/>
            <a:lstStyle/>
            <a:p>
              <a:endParaRPr lang="en-US" dirty="0"/>
            </a:p>
          </p:txBody>
        </p:sp>
        <p:sp>
          <p:nvSpPr>
            <p:cNvPr id="85298" name="Freeform 9302"/>
            <p:cNvSpPr>
              <a:spLocks/>
            </p:cNvSpPr>
            <p:nvPr/>
          </p:nvSpPr>
          <p:spPr bwMode="auto">
            <a:xfrm>
              <a:off x="7953" y="1545"/>
              <a:ext cx="97" cy="914"/>
            </a:xfrm>
            <a:custGeom>
              <a:avLst/>
              <a:gdLst>
                <a:gd name="T0" fmla="*/ 97 w 97"/>
                <a:gd name="T1" fmla="*/ 914 h 914"/>
                <a:gd name="T2" fmla="*/ 97 w 97"/>
                <a:gd name="T3" fmla="*/ 0 h 914"/>
                <a:gd name="T4" fmla="*/ 0 w 97"/>
                <a:gd name="T5" fmla="*/ 114 h 914"/>
                <a:gd name="T6" fmla="*/ 0 w 97"/>
                <a:gd name="T7" fmla="*/ 800 h 914"/>
                <a:gd name="T8" fmla="*/ 97 w 97"/>
                <a:gd name="T9" fmla="*/ 914 h 914"/>
                <a:gd name="T10" fmla="*/ 0 60000 65536"/>
                <a:gd name="T11" fmla="*/ 0 60000 65536"/>
                <a:gd name="T12" fmla="*/ 0 60000 65536"/>
                <a:gd name="T13" fmla="*/ 0 60000 65536"/>
                <a:gd name="T14" fmla="*/ 0 60000 65536"/>
                <a:gd name="T15" fmla="*/ 0 w 97"/>
                <a:gd name="T16" fmla="*/ 0 h 914"/>
                <a:gd name="T17" fmla="*/ 97 w 97"/>
                <a:gd name="T18" fmla="*/ 914 h 914"/>
              </a:gdLst>
              <a:ahLst/>
              <a:cxnLst>
                <a:cxn ang="T10">
                  <a:pos x="T0" y="T1"/>
                </a:cxn>
                <a:cxn ang="T11">
                  <a:pos x="T2" y="T3"/>
                </a:cxn>
                <a:cxn ang="T12">
                  <a:pos x="T4" y="T5"/>
                </a:cxn>
                <a:cxn ang="T13">
                  <a:pos x="T6" y="T7"/>
                </a:cxn>
                <a:cxn ang="T14">
                  <a:pos x="T8" y="T9"/>
                </a:cxn>
              </a:cxnLst>
              <a:rect l="T15" t="T16" r="T17" b="T18"/>
              <a:pathLst>
                <a:path w="97" h="914">
                  <a:moveTo>
                    <a:pt x="97" y="914"/>
                  </a:moveTo>
                  <a:lnTo>
                    <a:pt x="97" y="0"/>
                  </a:lnTo>
                  <a:lnTo>
                    <a:pt x="0" y="114"/>
                  </a:lnTo>
                  <a:lnTo>
                    <a:pt x="0" y="800"/>
                  </a:lnTo>
                  <a:lnTo>
                    <a:pt x="97" y="914"/>
                  </a:lnTo>
                  <a:close/>
                </a:path>
              </a:pathLst>
            </a:custGeom>
            <a:solidFill>
              <a:srgbClr val="008000"/>
            </a:solidFill>
            <a:ln w="9525">
              <a:noFill/>
              <a:round/>
              <a:headEnd/>
              <a:tailEnd/>
            </a:ln>
          </p:spPr>
          <p:txBody>
            <a:bodyPr/>
            <a:lstStyle/>
            <a:p>
              <a:endParaRPr lang="en-US" dirty="0"/>
            </a:p>
          </p:txBody>
        </p:sp>
        <p:sp>
          <p:nvSpPr>
            <p:cNvPr id="85299" name="Freeform 9303"/>
            <p:cNvSpPr>
              <a:spLocks/>
            </p:cNvSpPr>
            <p:nvPr/>
          </p:nvSpPr>
          <p:spPr bwMode="auto">
            <a:xfrm>
              <a:off x="7953" y="1545"/>
              <a:ext cx="97" cy="914"/>
            </a:xfrm>
            <a:custGeom>
              <a:avLst/>
              <a:gdLst>
                <a:gd name="T0" fmla="*/ 97 w 97"/>
                <a:gd name="T1" fmla="*/ 914 h 914"/>
                <a:gd name="T2" fmla="*/ 97 w 97"/>
                <a:gd name="T3" fmla="*/ 0 h 914"/>
                <a:gd name="T4" fmla="*/ 0 w 97"/>
                <a:gd name="T5" fmla="*/ 114 h 914"/>
                <a:gd name="T6" fmla="*/ 0 w 97"/>
                <a:gd name="T7" fmla="*/ 800 h 914"/>
                <a:gd name="T8" fmla="*/ 97 w 97"/>
                <a:gd name="T9" fmla="*/ 914 h 914"/>
                <a:gd name="T10" fmla="*/ 0 60000 65536"/>
                <a:gd name="T11" fmla="*/ 0 60000 65536"/>
                <a:gd name="T12" fmla="*/ 0 60000 65536"/>
                <a:gd name="T13" fmla="*/ 0 60000 65536"/>
                <a:gd name="T14" fmla="*/ 0 60000 65536"/>
                <a:gd name="T15" fmla="*/ 0 w 97"/>
                <a:gd name="T16" fmla="*/ 0 h 914"/>
                <a:gd name="T17" fmla="*/ 97 w 97"/>
                <a:gd name="T18" fmla="*/ 914 h 914"/>
              </a:gdLst>
              <a:ahLst/>
              <a:cxnLst>
                <a:cxn ang="T10">
                  <a:pos x="T0" y="T1"/>
                </a:cxn>
                <a:cxn ang="T11">
                  <a:pos x="T2" y="T3"/>
                </a:cxn>
                <a:cxn ang="T12">
                  <a:pos x="T4" y="T5"/>
                </a:cxn>
                <a:cxn ang="T13">
                  <a:pos x="T6" y="T7"/>
                </a:cxn>
                <a:cxn ang="T14">
                  <a:pos x="T8" y="T9"/>
                </a:cxn>
              </a:cxnLst>
              <a:rect l="T15" t="T16" r="T17" b="T18"/>
              <a:pathLst>
                <a:path w="97" h="914">
                  <a:moveTo>
                    <a:pt x="97" y="914"/>
                  </a:moveTo>
                  <a:lnTo>
                    <a:pt x="97" y="0"/>
                  </a:lnTo>
                  <a:lnTo>
                    <a:pt x="0" y="114"/>
                  </a:lnTo>
                  <a:lnTo>
                    <a:pt x="0" y="800"/>
                  </a:lnTo>
                  <a:lnTo>
                    <a:pt x="97" y="914"/>
                  </a:lnTo>
                  <a:close/>
                </a:path>
              </a:pathLst>
            </a:custGeom>
            <a:noFill/>
            <a:ln w="1" cap="rnd">
              <a:solidFill>
                <a:srgbClr val="006600"/>
              </a:solidFill>
              <a:prstDash val="solid"/>
              <a:round/>
              <a:headEnd/>
              <a:tailEnd/>
            </a:ln>
          </p:spPr>
          <p:txBody>
            <a:bodyPr/>
            <a:lstStyle/>
            <a:p>
              <a:endParaRPr lang="en-US" dirty="0"/>
            </a:p>
          </p:txBody>
        </p:sp>
        <p:sp>
          <p:nvSpPr>
            <p:cNvPr id="85300" name="Rectangle 9304"/>
            <p:cNvSpPr>
              <a:spLocks noChangeArrowheads="1"/>
            </p:cNvSpPr>
            <p:nvPr/>
          </p:nvSpPr>
          <p:spPr bwMode="auto">
            <a:xfrm>
              <a:off x="6379" y="1545"/>
              <a:ext cx="1671" cy="914"/>
            </a:xfrm>
            <a:prstGeom prst="rect">
              <a:avLst/>
            </a:prstGeom>
            <a:noFill/>
            <a:ln w="3" cap="rnd">
              <a:solidFill>
                <a:srgbClr val="006600"/>
              </a:solidFill>
              <a:round/>
              <a:headEnd/>
              <a:tailEnd/>
            </a:ln>
          </p:spPr>
          <p:txBody>
            <a:bodyPr/>
            <a:lstStyle/>
            <a:p>
              <a:endParaRPr lang="en-US" dirty="0"/>
            </a:p>
          </p:txBody>
        </p:sp>
        <p:sp>
          <p:nvSpPr>
            <p:cNvPr id="85301" name="Rectangle 9305"/>
            <p:cNvSpPr>
              <a:spLocks noChangeArrowheads="1"/>
            </p:cNvSpPr>
            <p:nvPr/>
          </p:nvSpPr>
          <p:spPr bwMode="auto">
            <a:xfrm>
              <a:off x="6476" y="1659"/>
              <a:ext cx="1477" cy="686"/>
            </a:xfrm>
            <a:prstGeom prst="rect">
              <a:avLst/>
            </a:prstGeom>
            <a:noFill/>
            <a:ln w="3" cap="rnd">
              <a:solidFill>
                <a:srgbClr val="006600"/>
              </a:solidFill>
              <a:round/>
              <a:headEnd/>
              <a:tailEnd/>
            </a:ln>
          </p:spPr>
          <p:txBody>
            <a:bodyPr/>
            <a:lstStyle/>
            <a:p>
              <a:endParaRPr lang="en-US" dirty="0"/>
            </a:p>
          </p:txBody>
        </p:sp>
        <p:sp>
          <p:nvSpPr>
            <p:cNvPr id="85302" name="Line 9306"/>
            <p:cNvSpPr>
              <a:spLocks noChangeShapeType="1"/>
            </p:cNvSpPr>
            <p:nvPr/>
          </p:nvSpPr>
          <p:spPr bwMode="auto">
            <a:xfrm>
              <a:off x="6379" y="1545"/>
              <a:ext cx="97" cy="114"/>
            </a:xfrm>
            <a:prstGeom prst="line">
              <a:avLst/>
            </a:prstGeom>
            <a:noFill/>
            <a:ln w="3" cap="rnd">
              <a:solidFill>
                <a:srgbClr val="006600"/>
              </a:solidFill>
              <a:round/>
              <a:headEnd/>
              <a:tailEnd/>
            </a:ln>
          </p:spPr>
          <p:txBody>
            <a:bodyPr/>
            <a:lstStyle/>
            <a:p>
              <a:endParaRPr lang="en-US" dirty="0"/>
            </a:p>
          </p:txBody>
        </p:sp>
        <p:sp>
          <p:nvSpPr>
            <p:cNvPr id="85303" name="Line 9307"/>
            <p:cNvSpPr>
              <a:spLocks noChangeShapeType="1"/>
            </p:cNvSpPr>
            <p:nvPr/>
          </p:nvSpPr>
          <p:spPr bwMode="auto">
            <a:xfrm flipV="1">
              <a:off x="6379" y="2345"/>
              <a:ext cx="97" cy="114"/>
            </a:xfrm>
            <a:prstGeom prst="line">
              <a:avLst/>
            </a:prstGeom>
            <a:noFill/>
            <a:ln w="3" cap="rnd">
              <a:solidFill>
                <a:srgbClr val="006600"/>
              </a:solidFill>
              <a:round/>
              <a:headEnd/>
              <a:tailEnd/>
            </a:ln>
          </p:spPr>
          <p:txBody>
            <a:bodyPr/>
            <a:lstStyle/>
            <a:p>
              <a:endParaRPr lang="en-US" dirty="0"/>
            </a:p>
          </p:txBody>
        </p:sp>
        <p:sp>
          <p:nvSpPr>
            <p:cNvPr id="85304" name="Line 9308"/>
            <p:cNvSpPr>
              <a:spLocks noChangeShapeType="1"/>
            </p:cNvSpPr>
            <p:nvPr/>
          </p:nvSpPr>
          <p:spPr bwMode="auto">
            <a:xfrm flipH="1" flipV="1">
              <a:off x="7953" y="2345"/>
              <a:ext cx="97" cy="114"/>
            </a:xfrm>
            <a:prstGeom prst="line">
              <a:avLst/>
            </a:prstGeom>
            <a:noFill/>
            <a:ln w="3" cap="rnd">
              <a:solidFill>
                <a:srgbClr val="006600"/>
              </a:solidFill>
              <a:round/>
              <a:headEnd/>
              <a:tailEnd/>
            </a:ln>
          </p:spPr>
          <p:txBody>
            <a:bodyPr/>
            <a:lstStyle/>
            <a:p>
              <a:endParaRPr lang="en-US" dirty="0"/>
            </a:p>
          </p:txBody>
        </p:sp>
        <p:sp>
          <p:nvSpPr>
            <p:cNvPr id="85305" name="Line 9309"/>
            <p:cNvSpPr>
              <a:spLocks noChangeShapeType="1"/>
            </p:cNvSpPr>
            <p:nvPr/>
          </p:nvSpPr>
          <p:spPr bwMode="auto">
            <a:xfrm flipH="1">
              <a:off x="7953" y="1545"/>
              <a:ext cx="97" cy="114"/>
            </a:xfrm>
            <a:prstGeom prst="line">
              <a:avLst/>
            </a:prstGeom>
            <a:noFill/>
            <a:ln w="3" cap="rnd">
              <a:solidFill>
                <a:srgbClr val="006600"/>
              </a:solidFill>
              <a:round/>
              <a:headEnd/>
              <a:tailEnd/>
            </a:ln>
          </p:spPr>
          <p:txBody>
            <a:bodyPr/>
            <a:lstStyle/>
            <a:p>
              <a:endParaRPr lang="en-US" dirty="0"/>
            </a:p>
          </p:txBody>
        </p:sp>
        <p:sp>
          <p:nvSpPr>
            <p:cNvPr id="4691" name="Freeform 9310"/>
            <p:cNvSpPr>
              <a:spLocks/>
            </p:cNvSpPr>
            <p:nvPr/>
          </p:nvSpPr>
          <p:spPr bwMode="auto">
            <a:xfrm>
              <a:off x="6269" y="2459"/>
              <a:ext cx="902" cy="253"/>
            </a:xfrm>
            <a:custGeom>
              <a:avLst/>
              <a:gdLst/>
              <a:ahLst/>
              <a:cxnLst>
                <a:cxn ang="0">
                  <a:pos x="1113" y="0"/>
                </a:cxn>
                <a:cxn ang="0">
                  <a:pos x="1113" y="253"/>
                </a:cxn>
                <a:cxn ang="0">
                  <a:pos x="0" y="253"/>
                </a:cxn>
              </a:cxnLst>
              <a:rect l="0" t="0" r="r" b="b"/>
              <a:pathLst>
                <a:path w="1113" h="253">
                  <a:moveTo>
                    <a:pt x="1113" y="0"/>
                  </a:moveTo>
                  <a:lnTo>
                    <a:pt x="1113" y="253"/>
                  </a:lnTo>
                  <a:lnTo>
                    <a:pt x="0" y="253"/>
                  </a:lnTo>
                </a:path>
              </a:pathLst>
            </a:custGeom>
            <a:ln>
              <a:solidFill>
                <a:srgbClr val="FFFF00"/>
              </a:solidFill>
              <a:headEnd/>
              <a:tailEnd/>
            </a:ln>
          </p:spPr>
          <p:style>
            <a:lnRef idx="2">
              <a:schemeClr val="accent2"/>
            </a:lnRef>
            <a:fillRef idx="0">
              <a:schemeClr val="accent2"/>
            </a:fillRef>
            <a:effectRef idx="1">
              <a:schemeClr val="accent2"/>
            </a:effectRef>
            <a:fontRef idx="minor">
              <a:schemeClr val="tx1"/>
            </a:fontRef>
          </p:style>
          <p:txBody>
            <a:bodyPr/>
            <a:lstStyle/>
            <a:p>
              <a:pPr>
                <a:defRPr/>
              </a:pPr>
              <a:endParaRPr lang="en-US" dirty="0"/>
            </a:p>
          </p:txBody>
        </p:sp>
        <p:sp>
          <p:nvSpPr>
            <p:cNvPr id="4692" name="Freeform 9311"/>
            <p:cNvSpPr>
              <a:spLocks/>
            </p:cNvSpPr>
            <p:nvPr/>
          </p:nvSpPr>
          <p:spPr bwMode="auto">
            <a:xfrm>
              <a:off x="6420" y="1193"/>
              <a:ext cx="928" cy="352"/>
            </a:xfrm>
            <a:custGeom>
              <a:avLst/>
              <a:gdLst/>
              <a:ahLst/>
              <a:cxnLst>
                <a:cxn ang="0">
                  <a:pos x="930" y="352"/>
                </a:cxn>
                <a:cxn ang="0">
                  <a:pos x="930" y="0"/>
                </a:cxn>
                <a:cxn ang="0">
                  <a:pos x="0" y="0"/>
                </a:cxn>
              </a:cxnLst>
              <a:rect l="0" t="0" r="r" b="b"/>
              <a:pathLst>
                <a:path w="930" h="352">
                  <a:moveTo>
                    <a:pt x="930" y="352"/>
                  </a:moveTo>
                  <a:lnTo>
                    <a:pt x="930" y="0"/>
                  </a:lnTo>
                  <a:lnTo>
                    <a:pt x="0" y="0"/>
                  </a:lnTo>
                </a:path>
              </a:pathLst>
            </a:custGeom>
            <a:ln>
              <a:solidFill>
                <a:srgbClr val="FFFF00"/>
              </a:solidFill>
              <a:headEnd/>
              <a:tailEnd/>
            </a:ln>
          </p:spPr>
          <p:style>
            <a:lnRef idx="2">
              <a:schemeClr val="accent2"/>
            </a:lnRef>
            <a:fillRef idx="0">
              <a:schemeClr val="accent2"/>
            </a:fillRef>
            <a:effectRef idx="1">
              <a:schemeClr val="accent2"/>
            </a:effectRef>
            <a:fontRef idx="minor">
              <a:schemeClr val="tx1"/>
            </a:fontRef>
          </p:style>
          <p:txBody>
            <a:bodyPr/>
            <a:lstStyle/>
            <a:p>
              <a:pPr>
                <a:defRPr/>
              </a:pPr>
              <a:endParaRPr lang="en-US" dirty="0"/>
            </a:p>
          </p:txBody>
        </p:sp>
        <p:sp>
          <p:nvSpPr>
            <p:cNvPr id="4693" name="Freeform 9312"/>
            <p:cNvSpPr>
              <a:spLocks/>
            </p:cNvSpPr>
            <p:nvPr/>
          </p:nvSpPr>
          <p:spPr bwMode="auto">
            <a:xfrm>
              <a:off x="5195" y="1193"/>
              <a:ext cx="2153" cy="352"/>
            </a:xfrm>
            <a:custGeom>
              <a:avLst/>
              <a:gdLst/>
              <a:ahLst/>
              <a:cxnLst>
                <a:cxn ang="0">
                  <a:pos x="0" y="352"/>
                </a:cxn>
                <a:cxn ang="0">
                  <a:pos x="0" y="0"/>
                </a:cxn>
                <a:cxn ang="0">
                  <a:pos x="2154" y="0"/>
                </a:cxn>
              </a:cxnLst>
              <a:rect l="0" t="0" r="r" b="b"/>
              <a:pathLst>
                <a:path w="2154" h="352">
                  <a:moveTo>
                    <a:pt x="0" y="352"/>
                  </a:moveTo>
                  <a:lnTo>
                    <a:pt x="0" y="0"/>
                  </a:lnTo>
                  <a:lnTo>
                    <a:pt x="2154" y="0"/>
                  </a:lnTo>
                </a:path>
              </a:pathLst>
            </a:custGeom>
            <a:ln>
              <a:solidFill>
                <a:srgbClr val="FFFF00"/>
              </a:solidFill>
              <a:headEnd/>
              <a:tailEnd/>
            </a:ln>
          </p:spPr>
          <p:style>
            <a:lnRef idx="2">
              <a:schemeClr val="accent2"/>
            </a:lnRef>
            <a:fillRef idx="0">
              <a:schemeClr val="accent2"/>
            </a:fillRef>
            <a:effectRef idx="1">
              <a:schemeClr val="accent2"/>
            </a:effectRef>
            <a:fontRef idx="minor">
              <a:schemeClr val="tx1"/>
            </a:fontRef>
          </p:style>
          <p:txBody>
            <a:bodyPr/>
            <a:lstStyle/>
            <a:p>
              <a:pPr>
                <a:defRPr/>
              </a:pPr>
              <a:endParaRPr lang="en-US" dirty="0"/>
            </a:p>
          </p:txBody>
        </p:sp>
        <p:sp>
          <p:nvSpPr>
            <p:cNvPr id="85309" name="Rectangle 9313"/>
            <p:cNvSpPr>
              <a:spLocks noChangeArrowheads="1"/>
            </p:cNvSpPr>
            <p:nvPr/>
          </p:nvSpPr>
          <p:spPr bwMode="auto">
            <a:xfrm>
              <a:off x="4409" y="1655"/>
              <a:ext cx="18" cy="707"/>
            </a:xfrm>
            <a:prstGeom prst="rect">
              <a:avLst/>
            </a:prstGeom>
            <a:solidFill>
              <a:srgbClr val="349A34"/>
            </a:solidFill>
            <a:ln w="9525">
              <a:noFill/>
              <a:miter lim="800000"/>
              <a:headEnd/>
              <a:tailEnd/>
            </a:ln>
          </p:spPr>
          <p:txBody>
            <a:bodyPr/>
            <a:lstStyle/>
            <a:p>
              <a:endParaRPr lang="en-US" dirty="0"/>
            </a:p>
          </p:txBody>
        </p:sp>
        <p:sp>
          <p:nvSpPr>
            <p:cNvPr id="85310" name="Rectangle 9314"/>
            <p:cNvSpPr>
              <a:spLocks noChangeArrowheads="1"/>
            </p:cNvSpPr>
            <p:nvPr/>
          </p:nvSpPr>
          <p:spPr bwMode="auto">
            <a:xfrm>
              <a:off x="4427" y="1655"/>
              <a:ext cx="9" cy="707"/>
            </a:xfrm>
            <a:prstGeom prst="rect">
              <a:avLst/>
            </a:prstGeom>
            <a:solidFill>
              <a:srgbClr val="379B37"/>
            </a:solidFill>
            <a:ln w="9525">
              <a:noFill/>
              <a:miter lim="800000"/>
              <a:headEnd/>
              <a:tailEnd/>
            </a:ln>
          </p:spPr>
          <p:txBody>
            <a:bodyPr/>
            <a:lstStyle/>
            <a:p>
              <a:endParaRPr lang="en-US" dirty="0"/>
            </a:p>
          </p:txBody>
        </p:sp>
        <p:sp>
          <p:nvSpPr>
            <p:cNvPr id="85311" name="Rectangle 9315"/>
            <p:cNvSpPr>
              <a:spLocks noChangeArrowheads="1"/>
            </p:cNvSpPr>
            <p:nvPr/>
          </p:nvSpPr>
          <p:spPr bwMode="auto">
            <a:xfrm>
              <a:off x="4436" y="1655"/>
              <a:ext cx="10" cy="707"/>
            </a:xfrm>
            <a:prstGeom prst="rect">
              <a:avLst/>
            </a:prstGeom>
            <a:solidFill>
              <a:srgbClr val="3A9C3A"/>
            </a:solidFill>
            <a:ln w="9525">
              <a:noFill/>
              <a:miter lim="800000"/>
              <a:headEnd/>
              <a:tailEnd/>
            </a:ln>
          </p:spPr>
          <p:txBody>
            <a:bodyPr/>
            <a:lstStyle/>
            <a:p>
              <a:endParaRPr lang="en-US" dirty="0"/>
            </a:p>
          </p:txBody>
        </p:sp>
        <p:sp>
          <p:nvSpPr>
            <p:cNvPr id="85312" name="Rectangle 9316"/>
            <p:cNvSpPr>
              <a:spLocks noChangeArrowheads="1"/>
            </p:cNvSpPr>
            <p:nvPr/>
          </p:nvSpPr>
          <p:spPr bwMode="auto">
            <a:xfrm>
              <a:off x="4446" y="1655"/>
              <a:ext cx="9" cy="707"/>
            </a:xfrm>
            <a:prstGeom prst="rect">
              <a:avLst/>
            </a:prstGeom>
            <a:solidFill>
              <a:srgbClr val="3C9E3C"/>
            </a:solidFill>
            <a:ln w="9525">
              <a:noFill/>
              <a:miter lim="800000"/>
              <a:headEnd/>
              <a:tailEnd/>
            </a:ln>
          </p:spPr>
          <p:txBody>
            <a:bodyPr/>
            <a:lstStyle/>
            <a:p>
              <a:endParaRPr lang="en-US" dirty="0"/>
            </a:p>
          </p:txBody>
        </p:sp>
        <p:sp>
          <p:nvSpPr>
            <p:cNvPr id="85313" name="Rectangle 9317"/>
            <p:cNvSpPr>
              <a:spLocks noChangeArrowheads="1"/>
            </p:cNvSpPr>
            <p:nvPr/>
          </p:nvSpPr>
          <p:spPr bwMode="auto">
            <a:xfrm>
              <a:off x="4455" y="1655"/>
              <a:ext cx="9" cy="707"/>
            </a:xfrm>
            <a:prstGeom prst="rect">
              <a:avLst/>
            </a:prstGeom>
            <a:solidFill>
              <a:srgbClr val="3F9F3F"/>
            </a:solidFill>
            <a:ln w="9525">
              <a:noFill/>
              <a:miter lim="800000"/>
              <a:headEnd/>
              <a:tailEnd/>
            </a:ln>
          </p:spPr>
          <p:txBody>
            <a:bodyPr/>
            <a:lstStyle/>
            <a:p>
              <a:endParaRPr lang="en-US" dirty="0"/>
            </a:p>
          </p:txBody>
        </p:sp>
        <p:sp>
          <p:nvSpPr>
            <p:cNvPr id="85314" name="Rectangle 9318"/>
            <p:cNvSpPr>
              <a:spLocks noChangeArrowheads="1"/>
            </p:cNvSpPr>
            <p:nvPr/>
          </p:nvSpPr>
          <p:spPr bwMode="auto">
            <a:xfrm>
              <a:off x="4464" y="1655"/>
              <a:ext cx="10" cy="707"/>
            </a:xfrm>
            <a:prstGeom prst="rect">
              <a:avLst/>
            </a:prstGeom>
            <a:solidFill>
              <a:srgbClr val="41A041"/>
            </a:solidFill>
            <a:ln w="9525">
              <a:noFill/>
              <a:miter lim="800000"/>
              <a:headEnd/>
              <a:tailEnd/>
            </a:ln>
          </p:spPr>
          <p:txBody>
            <a:bodyPr/>
            <a:lstStyle/>
            <a:p>
              <a:endParaRPr lang="en-US" dirty="0"/>
            </a:p>
          </p:txBody>
        </p:sp>
        <p:sp>
          <p:nvSpPr>
            <p:cNvPr id="85315" name="Rectangle 9319"/>
            <p:cNvSpPr>
              <a:spLocks noChangeArrowheads="1"/>
            </p:cNvSpPr>
            <p:nvPr/>
          </p:nvSpPr>
          <p:spPr bwMode="auto">
            <a:xfrm>
              <a:off x="4474" y="1655"/>
              <a:ext cx="9" cy="707"/>
            </a:xfrm>
            <a:prstGeom prst="rect">
              <a:avLst/>
            </a:prstGeom>
            <a:solidFill>
              <a:srgbClr val="44A144"/>
            </a:solidFill>
            <a:ln w="9525">
              <a:noFill/>
              <a:miter lim="800000"/>
              <a:headEnd/>
              <a:tailEnd/>
            </a:ln>
          </p:spPr>
          <p:txBody>
            <a:bodyPr/>
            <a:lstStyle/>
            <a:p>
              <a:endParaRPr lang="en-US" dirty="0"/>
            </a:p>
          </p:txBody>
        </p:sp>
        <p:sp>
          <p:nvSpPr>
            <p:cNvPr id="85316" name="Rectangle 9320"/>
            <p:cNvSpPr>
              <a:spLocks noChangeArrowheads="1"/>
            </p:cNvSpPr>
            <p:nvPr/>
          </p:nvSpPr>
          <p:spPr bwMode="auto">
            <a:xfrm>
              <a:off x="4483" y="1655"/>
              <a:ext cx="9" cy="707"/>
            </a:xfrm>
            <a:prstGeom prst="rect">
              <a:avLst/>
            </a:prstGeom>
            <a:solidFill>
              <a:srgbClr val="46A346"/>
            </a:solidFill>
            <a:ln w="9525">
              <a:noFill/>
              <a:miter lim="800000"/>
              <a:headEnd/>
              <a:tailEnd/>
            </a:ln>
          </p:spPr>
          <p:txBody>
            <a:bodyPr/>
            <a:lstStyle/>
            <a:p>
              <a:endParaRPr lang="en-US" dirty="0"/>
            </a:p>
          </p:txBody>
        </p:sp>
        <p:sp>
          <p:nvSpPr>
            <p:cNvPr id="85317" name="Rectangle 9321"/>
            <p:cNvSpPr>
              <a:spLocks noChangeArrowheads="1"/>
            </p:cNvSpPr>
            <p:nvPr/>
          </p:nvSpPr>
          <p:spPr bwMode="auto">
            <a:xfrm>
              <a:off x="4492" y="1655"/>
              <a:ext cx="10" cy="707"/>
            </a:xfrm>
            <a:prstGeom prst="rect">
              <a:avLst/>
            </a:prstGeom>
            <a:solidFill>
              <a:srgbClr val="49A449"/>
            </a:solidFill>
            <a:ln w="9525">
              <a:noFill/>
              <a:miter lim="800000"/>
              <a:headEnd/>
              <a:tailEnd/>
            </a:ln>
          </p:spPr>
          <p:txBody>
            <a:bodyPr/>
            <a:lstStyle/>
            <a:p>
              <a:endParaRPr lang="en-US" dirty="0"/>
            </a:p>
          </p:txBody>
        </p:sp>
        <p:sp>
          <p:nvSpPr>
            <p:cNvPr id="85318" name="Rectangle 9322"/>
            <p:cNvSpPr>
              <a:spLocks noChangeArrowheads="1"/>
            </p:cNvSpPr>
            <p:nvPr/>
          </p:nvSpPr>
          <p:spPr bwMode="auto">
            <a:xfrm>
              <a:off x="4502" y="1655"/>
              <a:ext cx="9" cy="707"/>
            </a:xfrm>
            <a:prstGeom prst="rect">
              <a:avLst/>
            </a:prstGeom>
            <a:solidFill>
              <a:srgbClr val="4BA54B"/>
            </a:solidFill>
            <a:ln w="9525">
              <a:noFill/>
              <a:miter lim="800000"/>
              <a:headEnd/>
              <a:tailEnd/>
            </a:ln>
          </p:spPr>
          <p:txBody>
            <a:bodyPr/>
            <a:lstStyle/>
            <a:p>
              <a:endParaRPr lang="en-US" dirty="0"/>
            </a:p>
          </p:txBody>
        </p:sp>
        <p:sp>
          <p:nvSpPr>
            <p:cNvPr id="85319" name="Rectangle 9323"/>
            <p:cNvSpPr>
              <a:spLocks noChangeArrowheads="1"/>
            </p:cNvSpPr>
            <p:nvPr/>
          </p:nvSpPr>
          <p:spPr bwMode="auto">
            <a:xfrm>
              <a:off x="4511" y="1655"/>
              <a:ext cx="9" cy="707"/>
            </a:xfrm>
            <a:prstGeom prst="rect">
              <a:avLst/>
            </a:prstGeom>
            <a:solidFill>
              <a:srgbClr val="4EA64E"/>
            </a:solidFill>
            <a:ln w="9525">
              <a:noFill/>
              <a:miter lim="800000"/>
              <a:headEnd/>
              <a:tailEnd/>
            </a:ln>
          </p:spPr>
          <p:txBody>
            <a:bodyPr/>
            <a:lstStyle/>
            <a:p>
              <a:endParaRPr lang="en-US" dirty="0"/>
            </a:p>
          </p:txBody>
        </p:sp>
        <p:sp>
          <p:nvSpPr>
            <p:cNvPr id="85320" name="Rectangle 9324"/>
            <p:cNvSpPr>
              <a:spLocks noChangeArrowheads="1"/>
            </p:cNvSpPr>
            <p:nvPr/>
          </p:nvSpPr>
          <p:spPr bwMode="auto">
            <a:xfrm>
              <a:off x="4520" y="1655"/>
              <a:ext cx="10" cy="707"/>
            </a:xfrm>
            <a:prstGeom prst="rect">
              <a:avLst/>
            </a:prstGeom>
            <a:solidFill>
              <a:srgbClr val="50A850"/>
            </a:solidFill>
            <a:ln w="9525">
              <a:noFill/>
              <a:miter lim="800000"/>
              <a:headEnd/>
              <a:tailEnd/>
            </a:ln>
          </p:spPr>
          <p:txBody>
            <a:bodyPr/>
            <a:lstStyle/>
            <a:p>
              <a:endParaRPr lang="en-US" dirty="0"/>
            </a:p>
          </p:txBody>
        </p:sp>
        <p:sp>
          <p:nvSpPr>
            <p:cNvPr id="85321" name="Rectangle 9325"/>
            <p:cNvSpPr>
              <a:spLocks noChangeArrowheads="1"/>
            </p:cNvSpPr>
            <p:nvPr/>
          </p:nvSpPr>
          <p:spPr bwMode="auto">
            <a:xfrm>
              <a:off x="4530" y="1655"/>
              <a:ext cx="9" cy="707"/>
            </a:xfrm>
            <a:prstGeom prst="rect">
              <a:avLst/>
            </a:prstGeom>
            <a:solidFill>
              <a:srgbClr val="53A953"/>
            </a:solidFill>
            <a:ln w="9525">
              <a:noFill/>
              <a:miter lim="800000"/>
              <a:headEnd/>
              <a:tailEnd/>
            </a:ln>
          </p:spPr>
          <p:txBody>
            <a:bodyPr/>
            <a:lstStyle/>
            <a:p>
              <a:endParaRPr lang="en-US" dirty="0"/>
            </a:p>
          </p:txBody>
        </p:sp>
        <p:sp>
          <p:nvSpPr>
            <p:cNvPr id="85322" name="Rectangle 9326"/>
            <p:cNvSpPr>
              <a:spLocks noChangeArrowheads="1"/>
            </p:cNvSpPr>
            <p:nvPr/>
          </p:nvSpPr>
          <p:spPr bwMode="auto">
            <a:xfrm>
              <a:off x="4539" y="1655"/>
              <a:ext cx="9" cy="707"/>
            </a:xfrm>
            <a:prstGeom prst="rect">
              <a:avLst/>
            </a:prstGeom>
            <a:solidFill>
              <a:srgbClr val="55AA55"/>
            </a:solidFill>
            <a:ln w="9525">
              <a:noFill/>
              <a:miter lim="800000"/>
              <a:headEnd/>
              <a:tailEnd/>
            </a:ln>
          </p:spPr>
          <p:txBody>
            <a:bodyPr/>
            <a:lstStyle/>
            <a:p>
              <a:endParaRPr lang="en-US" dirty="0"/>
            </a:p>
          </p:txBody>
        </p:sp>
        <p:sp>
          <p:nvSpPr>
            <p:cNvPr id="85323" name="Rectangle 9327"/>
            <p:cNvSpPr>
              <a:spLocks noChangeArrowheads="1"/>
            </p:cNvSpPr>
            <p:nvPr/>
          </p:nvSpPr>
          <p:spPr bwMode="auto">
            <a:xfrm>
              <a:off x="4548" y="1655"/>
              <a:ext cx="9" cy="707"/>
            </a:xfrm>
            <a:prstGeom prst="rect">
              <a:avLst/>
            </a:prstGeom>
            <a:solidFill>
              <a:srgbClr val="58AB58"/>
            </a:solidFill>
            <a:ln w="9525">
              <a:noFill/>
              <a:miter lim="800000"/>
              <a:headEnd/>
              <a:tailEnd/>
            </a:ln>
          </p:spPr>
          <p:txBody>
            <a:bodyPr/>
            <a:lstStyle/>
            <a:p>
              <a:endParaRPr lang="en-US" dirty="0"/>
            </a:p>
          </p:txBody>
        </p:sp>
        <p:sp>
          <p:nvSpPr>
            <p:cNvPr id="85324" name="Rectangle 9328"/>
            <p:cNvSpPr>
              <a:spLocks noChangeArrowheads="1"/>
            </p:cNvSpPr>
            <p:nvPr/>
          </p:nvSpPr>
          <p:spPr bwMode="auto">
            <a:xfrm>
              <a:off x="4557" y="1655"/>
              <a:ext cx="10" cy="707"/>
            </a:xfrm>
            <a:prstGeom prst="rect">
              <a:avLst/>
            </a:prstGeom>
            <a:solidFill>
              <a:srgbClr val="5AAD5A"/>
            </a:solidFill>
            <a:ln w="9525">
              <a:noFill/>
              <a:miter lim="800000"/>
              <a:headEnd/>
              <a:tailEnd/>
            </a:ln>
          </p:spPr>
          <p:txBody>
            <a:bodyPr/>
            <a:lstStyle/>
            <a:p>
              <a:endParaRPr lang="en-US" dirty="0"/>
            </a:p>
          </p:txBody>
        </p:sp>
        <p:sp>
          <p:nvSpPr>
            <p:cNvPr id="85325" name="Rectangle 9329"/>
            <p:cNvSpPr>
              <a:spLocks noChangeArrowheads="1"/>
            </p:cNvSpPr>
            <p:nvPr/>
          </p:nvSpPr>
          <p:spPr bwMode="auto">
            <a:xfrm>
              <a:off x="4567" y="1655"/>
              <a:ext cx="9" cy="707"/>
            </a:xfrm>
            <a:prstGeom prst="rect">
              <a:avLst/>
            </a:prstGeom>
            <a:solidFill>
              <a:srgbClr val="5CAE5C"/>
            </a:solidFill>
            <a:ln w="9525">
              <a:noFill/>
              <a:miter lim="800000"/>
              <a:headEnd/>
              <a:tailEnd/>
            </a:ln>
          </p:spPr>
          <p:txBody>
            <a:bodyPr/>
            <a:lstStyle/>
            <a:p>
              <a:endParaRPr lang="en-US" dirty="0"/>
            </a:p>
          </p:txBody>
        </p:sp>
        <p:sp>
          <p:nvSpPr>
            <p:cNvPr id="85326" name="Rectangle 9330"/>
            <p:cNvSpPr>
              <a:spLocks noChangeArrowheads="1"/>
            </p:cNvSpPr>
            <p:nvPr/>
          </p:nvSpPr>
          <p:spPr bwMode="auto">
            <a:xfrm>
              <a:off x="4576" y="1655"/>
              <a:ext cx="9" cy="707"/>
            </a:xfrm>
            <a:prstGeom prst="rect">
              <a:avLst/>
            </a:prstGeom>
            <a:solidFill>
              <a:srgbClr val="5FAF5F"/>
            </a:solidFill>
            <a:ln w="9525">
              <a:noFill/>
              <a:miter lim="800000"/>
              <a:headEnd/>
              <a:tailEnd/>
            </a:ln>
          </p:spPr>
          <p:txBody>
            <a:bodyPr/>
            <a:lstStyle/>
            <a:p>
              <a:endParaRPr lang="en-US" dirty="0"/>
            </a:p>
          </p:txBody>
        </p:sp>
        <p:sp>
          <p:nvSpPr>
            <p:cNvPr id="85327" name="Rectangle 9331"/>
            <p:cNvSpPr>
              <a:spLocks noChangeArrowheads="1"/>
            </p:cNvSpPr>
            <p:nvPr/>
          </p:nvSpPr>
          <p:spPr bwMode="auto">
            <a:xfrm>
              <a:off x="4585" y="1655"/>
              <a:ext cx="10" cy="707"/>
            </a:xfrm>
            <a:prstGeom prst="rect">
              <a:avLst/>
            </a:prstGeom>
            <a:solidFill>
              <a:srgbClr val="61B161"/>
            </a:solidFill>
            <a:ln w="9525">
              <a:noFill/>
              <a:miter lim="800000"/>
              <a:headEnd/>
              <a:tailEnd/>
            </a:ln>
          </p:spPr>
          <p:txBody>
            <a:bodyPr/>
            <a:lstStyle/>
            <a:p>
              <a:endParaRPr lang="en-US" dirty="0"/>
            </a:p>
          </p:txBody>
        </p:sp>
        <p:sp>
          <p:nvSpPr>
            <p:cNvPr id="85328" name="Rectangle 9332"/>
            <p:cNvSpPr>
              <a:spLocks noChangeArrowheads="1"/>
            </p:cNvSpPr>
            <p:nvPr/>
          </p:nvSpPr>
          <p:spPr bwMode="auto">
            <a:xfrm>
              <a:off x="4595" y="1655"/>
              <a:ext cx="9" cy="707"/>
            </a:xfrm>
            <a:prstGeom prst="rect">
              <a:avLst/>
            </a:prstGeom>
            <a:solidFill>
              <a:srgbClr val="64B264"/>
            </a:solidFill>
            <a:ln w="9525">
              <a:noFill/>
              <a:miter lim="800000"/>
              <a:headEnd/>
              <a:tailEnd/>
            </a:ln>
          </p:spPr>
          <p:txBody>
            <a:bodyPr/>
            <a:lstStyle/>
            <a:p>
              <a:endParaRPr lang="en-US" dirty="0"/>
            </a:p>
          </p:txBody>
        </p:sp>
        <p:sp>
          <p:nvSpPr>
            <p:cNvPr id="85329" name="Rectangle 9333"/>
            <p:cNvSpPr>
              <a:spLocks noChangeArrowheads="1"/>
            </p:cNvSpPr>
            <p:nvPr/>
          </p:nvSpPr>
          <p:spPr bwMode="auto">
            <a:xfrm>
              <a:off x="4604" y="1655"/>
              <a:ext cx="9" cy="707"/>
            </a:xfrm>
            <a:prstGeom prst="rect">
              <a:avLst/>
            </a:prstGeom>
            <a:solidFill>
              <a:srgbClr val="66B366"/>
            </a:solidFill>
            <a:ln w="9525">
              <a:noFill/>
              <a:miter lim="800000"/>
              <a:headEnd/>
              <a:tailEnd/>
            </a:ln>
          </p:spPr>
          <p:txBody>
            <a:bodyPr/>
            <a:lstStyle/>
            <a:p>
              <a:endParaRPr lang="en-US" dirty="0"/>
            </a:p>
          </p:txBody>
        </p:sp>
        <p:sp>
          <p:nvSpPr>
            <p:cNvPr id="85330" name="Rectangle 9334"/>
            <p:cNvSpPr>
              <a:spLocks noChangeArrowheads="1"/>
            </p:cNvSpPr>
            <p:nvPr/>
          </p:nvSpPr>
          <p:spPr bwMode="auto">
            <a:xfrm>
              <a:off x="4613" y="1655"/>
              <a:ext cx="10" cy="707"/>
            </a:xfrm>
            <a:prstGeom prst="rect">
              <a:avLst/>
            </a:prstGeom>
            <a:solidFill>
              <a:srgbClr val="69B469"/>
            </a:solidFill>
            <a:ln w="9525">
              <a:noFill/>
              <a:miter lim="800000"/>
              <a:headEnd/>
              <a:tailEnd/>
            </a:ln>
          </p:spPr>
          <p:txBody>
            <a:bodyPr/>
            <a:lstStyle/>
            <a:p>
              <a:endParaRPr lang="en-US" dirty="0"/>
            </a:p>
          </p:txBody>
        </p:sp>
        <p:sp>
          <p:nvSpPr>
            <p:cNvPr id="85331" name="Rectangle 9335"/>
            <p:cNvSpPr>
              <a:spLocks noChangeArrowheads="1"/>
            </p:cNvSpPr>
            <p:nvPr/>
          </p:nvSpPr>
          <p:spPr bwMode="auto">
            <a:xfrm>
              <a:off x="4623" y="1655"/>
              <a:ext cx="9" cy="707"/>
            </a:xfrm>
            <a:prstGeom prst="rect">
              <a:avLst/>
            </a:prstGeom>
            <a:solidFill>
              <a:srgbClr val="6BB56B"/>
            </a:solidFill>
            <a:ln w="9525">
              <a:noFill/>
              <a:miter lim="800000"/>
              <a:headEnd/>
              <a:tailEnd/>
            </a:ln>
          </p:spPr>
          <p:txBody>
            <a:bodyPr/>
            <a:lstStyle/>
            <a:p>
              <a:endParaRPr lang="en-US" dirty="0"/>
            </a:p>
          </p:txBody>
        </p:sp>
        <p:sp>
          <p:nvSpPr>
            <p:cNvPr id="85332" name="Rectangle 9336"/>
            <p:cNvSpPr>
              <a:spLocks noChangeArrowheads="1"/>
            </p:cNvSpPr>
            <p:nvPr/>
          </p:nvSpPr>
          <p:spPr bwMode="auto">
            <a:xfrm>
              <a:off x="4632" y="1655"/>
              <a:ext cx="9" cy="707"/>
            </a:xfrm>
            <a:prstGeom prst="rect">
              <a:avLst/>
            </a:prstGeom>
            <a:solidFill>
              <a:srgbClr val="6EB76E"/>
            </a:solidFill>
            <a:ln w="9525">
              <a:noFill/>
              <a:miter lim="800000"/>
              <a:headEnd/>
              <a:tailEnd/>
            </a:ln>
          </p:spPr>
          <p:txBody>
            <a:bodyPr/>
            <a:lstStyle/>
            <a:p>
              <a:endParaRPr lang="en-US" dirty="0"/>
            </a:p>
          </p:txBody>
        </p:sp>
        <p:sp>
          <p:nvSpPr>
            <p:cNvPr id="85333" name="Rectangle 9337"/>
            <p:cNvSpPr>
              <a:spLocks noChangeArrowheads="1"/>
            </p:cNvSpPr>
            <p:nvPr/>
          </p:nvSpPr>
          <p:spPr bwMode="auto">
            <a:xfrm>
              <a:off x="4641" y="1655"/>
              <a:ext cx="9" cy="707"/>
            </a:xfrm>
            <a:prstGeom prst="rect">
              <a:avLst/>
            </a:prstGeom>
            <a:solidFill>
              <a:srgbClr val="70B870"/>
            </a:solidFill>
            <a:ln w="9525">
              <a:noFill/>
              <a:miter lim="800000"/>
              <a:headEnd/>
              <a:tailEnd/>
            </a:ln>
          </p:spPr>
          <p:txBody>
            <a:bodyPr/>
            <a:lstStyle/>
            <a:p>
              <a:endParaRPr lang="en-US" dirty="0"/>
            </a:p>
          </p:txBody>
        </p:sp>
        <p:sp>
          <p:nvSpPr>
            <p:cNvPr id="85334" name="Rectangle 9338"/>
            <p:cNvSpPr>
              <a:spLocks noChangeArrowheads="1"/>
            </p:cNvSpPr>
            <p:nvPr/>
          </p:nvSpPr>
          <p:spPr bwMode="auto">
            <a:xfrm>
              <a:off x="4650" y="1655"/>
              <a:ext cx="10" cy="707"/>
            </a:xfrm>
            <a:prstGeom prst="rect">
              <a:avLst/>
            </a:prstGeom>
            <a:solidFill>
              <a:srgbClr val="73B973"/>
            </a:solidFill>
            <a:ln w="9525">
              <a:noFill/>
              <a:miter lim="800000"/>
              <a:headEnd/>
              <a:tailEnd/>
            </a:ln>
          </p:spPr>
          <p:txBody>
            <a:bodyPr/>
            <a:lstStyle/>
            <a:p>
              <a:endParaRPr lang="en-US" dirty="0"/>
            </a:p>
          </p:txBody>
        </p:sp>
        <p:sp>
          <p:nvSpPr>
            <p:cNvPr id="85335" name="Rectangle 9339"/>
            <p:cNvSpPr>
              <a:spLocks noChangeArrowheads="1"/>
            </p:cNvSpPr>
            <p:nvPr/>
          </p:nvSpPr>
          <p:spPr bwMode="auto">
            <a:xfrm>
              <a:off x="4660" y="1655"/>
              <a:ext cx="9" cy="707"/>
            </a:xfrm>
            <a:prstGeom prst="rect">
              <a:avLst/>
            </a:prstGeom>
            <a:solidFill>
              <a:srgbClr val="75BA75"/>
            </a:solidFill>
            <a:ln w="9525">
              <a:noFill/>
              <a:miter lim="800000"/>
              <a:headEnd/>
              <a:tailEnd/>
            </a:ln>
          </p:spPr>
          <p:txBody>
            <a:bodyPr/>
            <a:lstStyle/>
            <a:p>
              <a:endParaRPr lang="en-US" dirty="0"/>
            </a:p>
          </p:txBody>
        </p:sp>
        <p:sp>
          <p:nvSpPr>
            <p:cNvPr id="85336" name="Rectangle 9340"/>
            <p:cNvSpPr>
              <a:spLocks noChangeArrowheads="1"/>
            </p:cNvSpPr>
            <p:nvPr/>
          </p:nvSpPr>
          <p:spPr bwMode="auto">
            <a:xfrm>
              <a:off x="4669" y="1655"/>
              <a:ext cx="9" cy="707"/>
            </a:xfrm>
            <a:prstGeom prst="rect">
              <a:avLst/>
            </a:prstGeom>
            <a:solidFill>
              <a:srgbClr val="78BB78"/>
            </a:solidFill>
            <a:ln w="9525">
              <a:noFill/>
              <a:miter lim="800000"/>
              <a:headEnd/>
              <a:tailEnd/>
            </a:ln>
          </p:spPr>
          <p:txBody>
            <a:bodyPr/>
            <a:lstStyle/>
            <a:p>
              <a:endParaRPr lang="en-US" dirty="0"/>
            </a:p>
          </p:txBody>
        </p:sp>
        <p:sp>
          <p:nvSpPr>
            <p:cNvPr id="85337" name="Rectangle 9341"/>
            <p:cNvSpPr>
              <a:spLocks noChangeArrowheads="1"/>
            </p:cNvSpPr>
            <p:nvPr/>
          </p:nvSpPr>
          <p:spPr bwMode="auto">
            <a:xfrm>
              <a:off x="4678" y="1655"/>
              <a:ext cx="10" cy="707"/>
            </a:xfrm>
            <a:prstGeom prst="rect">
              <a:avLst/>
            </a:prstGeom>
            <a:solidFill>
              <a:srgbClr val="7ABC7A"/>
            </a:solidFill>
            <a:ln w="9525">
              <a:noFill/>
              <a:miter lim="800000"/>
              <a:headEnd/>
              <a:tailEnd/>
            </a:ln>
          </p:spPr>
          <p:txBody>
            <a:bodyPr/>
            <a:lstStyle/>
            <a:p>
              <a:endParaRPr lang="en-US" dirty="0"/>
            </a:p>
          </p:txBody>
        </p:sp>
        <p:sp>
          <p:nvSpPr>
            <p:cNvPr id="85338" name="Rectangle 9342"/>
            <p:cNvSpPr>
              <a:spLocks noChangeArrowheads="1"/>
            </p:cNvSpPr>
            <p:nvPr/>
          </p:nvSpPr>
          <p:spPr bwMode="auto">
            <a:xfrm>
              <a:off x="4688" y="1655"/>
              <a:ext cx="9" cy="707"/>
            </a:xfrm>
            <a:prstGeom prst="rect">
              <a:avLst/>
            </a:prstGeom>
            <a:solidFill>
              <a:srgbClr val="7DBE7D"/>
            </a:solidFill>
            <a:ln w="9525">
              <a:noFill/>
              <a:miter lim="800000"/>
              <a:headEnd/>
              <a:tailEnd/>
            </a:ln>
          </p:spPr>
          <p:txBody>
            <a:bodyPr/>
            <a:lstStyle/>
            <a:p>
              <a:endParaRPr lang="en-US" dirty="0"/>
            </a:p>
          </p:txBody>
        </p:sp>
        <p:sp>
          <p:nvSpPr>
            <p:cNvPr id="85339" name="Rectangle 9343"/>
            <p:cNvSpPr>
              <a:spLocks noChangeArrowheads="1"/>
            </p:cNvSpPr>
            <p:nvPr/>
          </p:nvSpPr>
          <p:spPr bwMode="auto">
            <a:xfrm>
              <a:off x="4697" y="1655"/>
              <a:ext cx="9" cy="707"/>
            </a:xfrm>
            <a:prstGeom prst="rect">
              <a:avLst/>
            </a:prstGeom>
            <a:solidFill>
              <a:srgbClr val="7FBF7F"/>
            </a:solidFill>
            <a:ln w="9525">
              <a:noFill/>
              <a:miter lim="800000"/>
              <a:headEnd/>
              <a:tailEnd/>
            </a:ln>
          </p:spPr>
          <p:txBody>
            <a:bodyPr/>
            <a:lstStyle/>
            <a:p>
              <a:endParaRPr lang="en-US" dirty="0"/>
            </a:p>
          </p:txBody>
        </p:sp>
        <p:sp>
          <p:nvSpPr>
            <p:cNvPr id="85340" name="Rectangle 9344"/>
            <p:cNvSpPr>
              <a:spLocks noChangeArrowheads="1"/>
            </p:cNvSpPr>
            <p:nvPr/>
          </p:nvSpPr>
          <p:spPr bwMode="auto">
            <a:xfrm>
              <a:off x="4706" y="1655"/>
              <a:ext cx="10" cy="707"/>
            </a:xfrm>
            <a:prstGeom prst="rect">
              <a:avLst/>
            </a:prstGeom>
            <a:solidFill>
              <a:srgbClr val="82C082"/>
            </a:solidFill>
            <a:ln w="9525">
              <a:noFill/>
              <a:miter lim="800000"/>
              <a:headEnd/>
              <a:tailEnd/>
            </a:ln>
          </p:spPr>
          <p:txBody>
            <a:bodyPr/>
            <a:lstStyle/>
            <a:p>
              <a:endParaRPr lang="en-US" dirty="0"/>
            </a:p>
          </p:txBody>
        </p:sp>
        <p:sp>
          <p:nvSpPr>
            <p:cNvPr id="85341" name="Rectangle 9345"/>
            <p:cNvSpPr>
              <a:spLocks noChangeArrowheads="1"/>
            </p:cNvSpPr>
            <p:nvPr/>
          </p:nvSpPr>
          <p:spPr bwMode="auto">
            <a:xfrm>
              <a:off x="4716" y="1655"/>
              <a:ext cx="9" cy="707"/>
            </a:xfrm>
            <a:prstGeom prst="rect">
              <a:avLst/>
            </a:prstGeom>
            <a:solidFill>
              <a:srgbClr val="84C184"/>
            </a:solidFill>
            <a:ln w="9525">
              <a:noFill/>
              <a:miter lim="800000"/>
              <a:headEnd/>
              <a:tailEnd/>
            </a:ln>
          </p:spPr>
          <p:txBody>
            <a:bodyPr/>
            <a:lstStyle/>
            <a:p>
              <a:endParaRPr lang="en-US" dirty="0"/>
            </a:p>
          </p:txBody>
        </p:sp>
        <p:sp>
          <p:nvSpPr>
            <p:cNvPr id="85342" name="Rectangle 9346"/>
            <p:cNvSpPr>
              <a:spLocks noChangeArrowheads="1"/>
            </p:cNvSpPr>
            <p:nvPr/>
          </p:nvSpPr>
          <p:spPr bwMode="auto">
            <a:xfrm>
              <a:off x="4725" y="1655"/>
              <a:ext cx="9" cy="707"/>
            </a:xfrm>
            <a:prstGeom prst="rect">
              <a:avLst/>
            </a:prstGeom>
            <a:solidFill>
              <a:srgbClr val="87C387"/>
            </a:solidFill>
            <a:ln w="9525">
              <a:noFill/>
              <a:miter lim="800000"/>
              <a:headEnd/>
              <a:tailEnd/>
            </a:ln>
          </p:spPr>
          <p:txBody>
            <a:bodyPr/>
            <a:lstStyle/>
            <a:p>
              <a:endParaRPr lang="en-US" dirty="0"/>
            </a:p>
          </p:txBody>
        </p:sp>
        <p:sp>
          <p:nvSpPr>
            <p:cNvPr id="85343" name="Rectangle 9347"/>
            <p:cNvSpPr>
              <a:spLocks noChangeArrowheads="1"/>
            </p:cNvSpPr>
            <p:nvPr/>
          </p:nvSpPr>
          <p:spPr bwMode="auto">
            <a:xfrm>
              <a:off x="4734" y="1655"/>
              <a:ext cx="9" cy="707"/>
            </a:xfrm>
            <a:prstGeom prst="rect">
              <a:avLst/>
            </a:prstGeom>
            <a:solidFill>
              <a:srgbClr val="89C489"/>
            </a:solidFill>
            <a:ln w="9525">
              <a:noFill/>
              <a:miter lim="800000"/>
              <a:headEnd/>
              <a:tailEnd/>
            </a:ln>
          </p:spPr>
          <p:txBody>
            <a:bodyPr/>
            <a:lstStyle/>
            <a:p>
              <a:endParaRPr lang="en-US" dirty="0"/>
            </a:p>
          </p:txBody>
        </p:sp>
        <p:sp>
          <p:nvSpPr>
            <p:cNvPr id="85344" name="Rectangle 9348"/>
            <p:cNvSpPr>
              <a:spLocks noChangeArrowheads="1"/>
            </p:cNvSpPr>
            <p:nvPr/>
          </p:nvSpPr>
          <p:spPr bwMode="auto">
            <a:xfrm>
              <a:off x="4743" y="1655"/>
              <a:ext cx="10" cy="707"/>
            </a:xfrm>
            <a:prstGeom prst="rect">
              <a:avLst/>
            </a:prstGeom>
            <a:solidFill>
              <a:srgbClr val="8CC58C"/>
            </a:solidFill>
            <a:ln w="9525">
              <a:noFill/>
              <a:miter lim="800000"/>
              <a:headEnd/>
              <a:tailEnd/>
            </a:ln>
          </p:spPr>
          <p:txBody>
            <a:bodyPr/>
            <a:lstStyle/>
            <a:p>
              <a:endParaRPr lang="en-US" dirty="0"/>
            </a:p>
          </p:txBody>
        </p:sp>
        <p:sp>
          <p:nvSpPr>
            <p:cNvPr id="85345" name="Rectangle 9349"/>
            <p:cNvSpPr>
              <a:spLocks noChangeArrowheads="1"/>
            </p:cNvSpPr>
            <p:nvPr/>
          </p:nvSpPr>
          <p:spPr bwMode="auto">
            <a:xfrm>
              <a:off x="4753" y="1655"/>
              <a:ext cx="9" cy="707"/>
            </a:xfrm>
            <a:prstGeom prst="rect">
              <a:avLst/>
            </a:prstGeom>
            <a:solidFill>
              <a:srgbClr val="8EC68E"/>
            </a:solidFill>
            <a:ln w="9525">
              <a:noFill/>
              <a:miter lim="800000"/>
              <a:headEnd/>
              <a:tailEnd/>
            </a:ln>
          </p:spPr>
          <p:txBody>
            <a:bodyPr/>
            <a:lstStyle/>
            <a:p>
              <a:endParaRPr lang="en-US" dirty="0"/>
            </a:p>
          </p:txBody>
        </p:sp>
        <p:sp>
          <p:nvSpPr>
            <p:cNvPr id="85346" name="Rectangle 9350"/>
            <p:cNvSpPr>
              <a:spLocks noChangeArrowheads="1"/>
            </p:cNvSpPr>
            <p:nvPr/>
          </p:nvSpPr>
          <p:spPr bwMode="auto">
            <a:xfrm>
              <a:off x="4762" y="1655"/>
              <a:ext cx="9" cy="707"/>
            </a:xfrm>
            <a:prstGeom prst="rect">
              <a:avLst/>
            </a:prstGeom>
            <a:solidFill>
              <a:srgbClr val="91C891"/>
            </a:solidFill>
            <a:ln w="9525">
              <a:noFill/>
              <a:miter lim="800000"/>
              <a:headEnd/>
              <a:tailEnd/>
            </a:ln>
          </p:spPr>
          <p:txBody>
            <a:bodyPr/>
            <a:lstStyle/>
            <a:p>
              <a:endParaRPr lang="en-US" dirty="0"/>
            </a:p>
          </p:txBody>
        </p:sp>
        <p:sp>
          <p:nvSpPr>
            <p:cNvPr id="85347" name="Rectangle 9351"/>
            <p:cNvSpPr>
              <a:spLocks noChangeArrowheads="1"/>
            </p:cNvSpPr>
            <p:nvPr/>
          </p:nvSpPr>
          <p:spPr bwMode="auto">
            <a:xfrm>
              <a:off x="4771" y="1655"/>
              <a:ext cx="10" cy="707"/>
            </a:xfrm>
            <a:prstGeom prst="rect">
              <a:avLst/>
            </a:prstGeom>
            <a:solidFill>
              <a:srgbClr val="93C993"/>
            </a:solidFill>
            <a:ln w="9525">
              <a:noFill/>
              <a:miter lim="800000"/>
              <a:headEnd/>
              <a:tailEnd/>
            </a:ln>
          </p:spPr>
          <p:txBody>
            <a:bodyPr/>
            <a:lstStyle/>
            <a:p>
              <a:endParaRPr lang="en-US" dirty="0"/>
            </a:p>
          </p:txBody>
        </p:sp>
        <p:sp>
          <p:nvSpPr>
            <p:cNvPr id="85348" name="Rectangle 9352"/>
            <p:cNvSpPr>
              <a:spLocks noChangeArrowheads="1"/>
            </p:cNvSpPr>
            <p:nvPr/>
          </p:nvSpPr>
          <p:spPr bwMode="auto">
            <a:xfrm>
              <a:off x="4781" y="1655"/>
              <a:ext cx="9" cy="707"/>
            </a:xfrm>
            <a:prstGeom prst="rect">
              <a:avLst/>
            </a:prstGeom>
            <a:solidFill>
              <a:srgbClr val="95CA95"/>
            </a:solidFill>
            <a:ln w="9525">
              <a:noFill/>
              <a:miter lim="800000"/>
              <a:headEnd/>
              <a:tailEnd/>
            </a:ln>
          </p:spPr>
          <p:txBody>
            <a:bodyPr/>
            <a:lstStyle/>
            <a:p>
              <a:endParaRPr lang="en-US" dirty="0"/>
            </a:p>
          </p:txBody>
        </p:sp>
        <p:sp>
          <p:nvSpPr>
            <p:cNvPr id="85349" name="Rectangle 9353"/>
            <p:cNvSpPr>
              <a:spLocks noChangeArrowheads="1"/>
            </p:cNvSpPr>
            <p:nvPr/>
          </p:nvSpPr>
          <p:spPr bwMode="auto">
            <a:xfrm>
              <a:off x="4790" y="1655"/>
              <a:ext cx="9" cy="707"/>
            </a:xfrm>
            <a:prstGeom prst="rect">
              <a:avLst/>
            </a:prstGeom>
            <a:solidFill>
              <a:srgbClr val="98CB98"/>
            </a:solidFill>
            <a:ln w="9525">
              <a:noFill/>
              <a:miter lim="800000"/>
              <a:headEnd/>
              <a:tailEnd/>
            </a:ln>
          </p:spPr>
          <p:txBody>
            <a:bodyPr/>
            <a:lstStyle/>
            <a:p>
              <a:endParaRPr lang="en-US" dirty="0"/>
            </a:p>
          </p:txBody>
        </p:sp>
        <p:sp>
          <p:nvSpPr>
            <p:cNvPr id="85350" name="Rectangle 9354"/>
            <p:cNvSpPr>
              <a:spLocks noChangeArrowheads="1"/>
            </p:cNvSpPr>
            <p:nvPr/>
          </p:nvSpPr>
          <p:spPr bwMode="auto">
            <a:xfrm>
              <a:off x="4799" y="1655"/>
              <a:ext cx="10" cy="707"/>
            </a:xfrm>
            <a:prstGeom prst="rect">
              <a:avLst/>
            </a:prstGeom>
            <a:solidFill>
              <a:srgbClr val="9ACD9A"/>
            </a:solidFill>
            <a:ln w="9525">
              <a:noFill/>
              <a:miter lim="800000"/>
              <a:headEnd/>
              <a:tailEnd/>
            </a:ln>
          </p:spPr>
          <p:txBody>
            <a:bodyPr/>
            <a:lstStyle/>
            <a:p>
              <a:endParaRPr lang="en-US" dirty="0"/>
            </a:p>
          </p:txBody>
        </p:sp>
        <p:sp>
          <p:nvSpPr>
            <p:cNvPr id="85351" name="Rectangle 9355"/>
            <p:cNvSpPr>
              <a:spLocks noChangeArrowheads="1"/>
            </p:cNvSpPr>
            <p:nvPr/>
          </p:nvSpPr>
          <p:spPr bwMode="auto">
            <a:xfrm>
              <a:off x="4809" y="1655"/>
              <a:ext cx="9" cy="707"/>
            </a:xfrm>
            <a:prstGeom prst="rect">
              <a:avLst/>
            </a:prstGeom>
            <a:solidFill>
              <a:srgbClr val="9DCE9D"/>
            </a:solidFill>
            <a:ln w="9525">
              <a:noFill/>
              <a:miter lim="800000"/>
              <a:headEnd/>
              <a:tailEnd/>
            </a:ln>
          </p:spPr>
          <p:txBody>
            <a:bodyPr/>
            <a:lstStyle/>
            <a:p>
              <a:endParaRPr lang="en-US" dirty="0"/>
            </a:p>
          </p:txBody>
        </p:sp>
        <p:sp>
          <p:nvSpPr>
            <p:cNvPr id="85352" name="Rectangle 9356"/>
            <p:cNvSpPr>
              <a:spLocks noChangeArrowheads="1"/>
            </p:cNvSpPr>
            <p:nvPr/>
          </p:nvSpPr>
          <p:spPr bwMode="auto">
            <a:xfrm>
              <a:off x="4818" y="1655"/>
              <a:ext cx="9" cy="707"/>
            </a:xfrm>
            <a:prstGeom prst="rect">
              <a:avLst/>
            </a:prstGeom>
            <a:solidFill>
              <a:srgbClr val="9FCF9F"/>
            </a:solidFill>
            <a:ln w="9525">
              <a:noFill/>
              <a:miter lim="800000"/>
              <a:headEnd/>
              <a:tailEnd/>
            </a:ln>
          </p:spPr>
          <p:txBody>
            <a:bodyPr/>
            <a:lstStyle/>
            <a:p>
              <a:endParaRPr lang="en-US" dirty="0"/>
            </a:p>
          </p:txBody>
        </p:sp>
        <p:sp>
          <p:nvSpPr>
            <p:cNvPr id="85353" name="Rectangle 9357"/>
            <p:cNvSpPr>
              <a:spLocks noChangeArrowheads="1"/>
            </p:cNvSpPr>
            <p:nvPr/>
          </p:nvSpPr>
          <p:spPr bwMode="auto">
            <a:xfrm>
              <a:off x="4827" y="1655"/>
              <a:ext cx="9" cy="707"/>
            </a:xfrm>
            <a:prstGeom prst="rect">
              <a:avLst/>
            </a:prstGeom>
            <a:solidFill>
              <a:srgbClr val="A2D0A2"/>
            </a:solidFill>
            <a:ln w="9525">
              <a:noFill/>
              <a:miter lim="800000"/>
              <a:headEnd/>
              <a:tailEnd/>
            </a:ln>
          </p:spPr>
          <p:txBody>
            <a:bodyPr/>
            <a:lstStyle/>
            <a:p>
              <a:endParaRPr lang="en-US" dirty="0"/>
            </a:p>
          </p:txBody>
        </p:sp>
        <p:sp>
          <p:nvSpPr>
            <p:cNvPr id="85354" name="Rectangle 9358"/>
            <p:cNvSpPr>
              <a:spLocks noChangeArrowheads="1"/>
            </p:cNvSpPr>
            <p:nvPr/>
          </p:nvSpPr>
          <p:spPr bwMode="auto">
            <a:xfrm>
              <a:off x="4836" y="1655"/>
              <a:ext cx="10" cy="707"/>
            </a:xfrm>
            <a:prstGeom prst="rect">
              <a:avLst/>
            </a:prstGeom>
            <a:solidFill>
              <a:srgbClr val="A4D2A4"/>
            </a:solidFill>
            <a:ln w="9525">
              <a:noFill/>
              <a:miter lim="800000"/>
              <a:headEnd/>
              <a:tailEnd/>
            </a:ln>
          </p:spPr>
          <p:txBody>
            <a:bodyPr/>
            <a:lstStyle/>
            <a:p>
              <a:endParaRPr lang="en-US" dirty="0"/>
            </a:p>
          </p:txBody>
        </p:sp>
        <p:sp>
          <p:nvSpPr>
            <p:cNvPr id="85355" name="Rectangle 9359"/>
            <p:cNvSpPr>
              <a:spLocks noChangeArrowheads="1"/>
            </p:cNvSpPr>
            <p:nvPr/>
          </p:nvSpPr>
          <p:spPr bwMode="auto">
            <a:xfrm>
              <a:off x="4846" y="1655"/>
              <a:ext cx="9" cy="707"/>
            </a:xfrm>
            <a:prstGeom prst="rect">
              <a:avLst/>
            </a:prstGeom>
            <a:solidFill>
              <a:srgbClr val="A7D3A7"/>
            </a:solidFill>
            <a:ln w="9525">
              <a:noFill/>
              <a:miter lim="800000"/>
              <a:headEnd/>
              <a:tailEnd/>
            </a:ln>
          </p:spPr>
          <p:txBody>
            <a:bodyPr/>
            <a:lstStyle/>
            <a:p>
              <a:endParaRPr lang="en-US" dirty="0"/>
            </a:p>
          </p:txBody>
        </p:sp>
        <p:sp>
          <p:nvSpPr>
            <p:cNvPr id="85356" name="Rectangle 9360"/>
            <p:cNvSpPr>
              <a:spLocks noChangeArrowheads="1"/>
            </p:cNvSpPr>
            <p:nvPr/>
          </p:nvSpPr>
          <p:spPr bwMode="auto">
            <a:xfrm>
              <a:off x="4855" y="1655"/>
              <a:ext cx="9" cy="707"/>
            </a:xfrm>
            <a:prstGeom prst="rect">
              <a:avLst/>
            </a:prstGeom>
            <a:solidFill>
              <a:srgbClr val="A9D4A9"/>
            </a:solidFill>
            <a:ln w="9525">
              <a:noFill/>
              <a:miter lim="800000"/>
              <a:headEnd/>
              <a:tailEnd/>
            </a:ln>
          </p:spPr>
          <p:txBody>
            <a:bodyPr/>
            <a:lstStyle/>
            <a:p>
              <a:endParaRPr lang="en-US" dirty="0"/>
            </a:p>
          </p:txBody>
        </p:sp>
        <p:sp>
          <p:nvSpPr>
            <p:cNvPr id="85357" name="Rectangle 9361"/>
            <p:cNvSpPr>
              <a:spLocks noChangeArrowheads="1"/>
            </p:cNvSpPr>
            <p:nvPr/>
          </p:nvSpPr>
          <p:spPr bwMode="auto">
            <a:xfrm>
              <a:off x="4864" y="1655"/>
              <a:ext cx="10" cy="707"/>
            </a:xfrm>
            <a:prstGeom prst="rect">
              <a:avLst/>
            </a:prstGeom>
            <a:solidFill>
              <a:srgbClr val="ACD5AC"/>
            </a:solidFill>
            <a:ln w="9525">
              <a:noFill/>
              <a:miter lim="800000"/>
              <a:headEnd/>
              <a:tailEnd/>
            </a:ln>
          </p:spPr>
          <p:txBody>
            <a:bodyPr/>
            <a:lstStyle/>
            <a:p>
              <a:endParaRPr lang="en-US" dirty="0"/>
            </a:p>
          </p:txBody>
        </p:sp>
        <p:sp>
          <p:nvSpPr>
            <p:cNvPr id="85358" name="Rectangle 9362"/>
            <p:cNvSpPr>
              <a:spLocks noChangeArrowheads="1"/>
            </p:cNvSpPr>
            <p:nvPr/>
          </p:nvSpPr>
          <p:spPr bwMode="auto">
            <a:xfrm>
              <a:off x="4874" y="1655"/>
              <a:ext cx="9" cy="707"/>
            </a:xfrm>
            <a:prstGeom prst="rect">
              <a:avLst/>
            </a:prstGeom>
            <a:solidFill>
              <a:srgbClr val="AFD7AF"/>
            </a:solidFill>
            <a:ln w="9525">
              <a:noFill/>
              <a:miter lim="800000"/>
              <a:headEnd/>
              <a:tailEnd/>
            </a:ln>
          </p:spPr>
          <p:txBody>
            <a:bodyPr/>
            <a:lstStyle/>
            <a:p>
              <a:endParaRPr lang="en-US" dirty="0"/>
            </a:p>
          </p:txBody>
        </p:sp>
        <p:sp>
          <p:nvSpPr>
            <p:cNvPr id="85359" name="Rectangle 9363"/>
            <p:cNvSpPr>
              <a:spLocks noChangeArrowheads="1"/>
            </p:cNvSpPr>
            <p:nvPr/>
          </p:nvSpPr>
          <p:spPr bwMode="auto">
            <a:xfrm>
              <a:off x="4883" y="1655"/>
              <a:ext cx="9" cy="707"/>
            </a:xfrm>
            <a:prstGeom prst="rect">
              <a:avLst/>
            </a:prstGeom>
            <a:solidFill>
              <a:srgbClr val="B1D8B1"/>
            </a:solidFill>
            <a:ln w="9525">
              <a:noFill/>
              <a:miter lim="800000"/>
              <a:headEnd/>
              <a:tailEnd/>
            </a:ln>
          </p:spPr>
          <p:txBody>
            <a:bodyPr/>
            <a:lstStyle/>
            <a:p>
              <a:endParaRPr lang="en-US" dirty="0"/>
            </a:p>
          </p:txBody>
        </p:sp>
        <p:sp>
          <p:nvSpPr>
            <p:cNvPr id="85360" name="Rectangle 9364"/>
            <p:cNvSpPr>
              <a:spLocks noChangeArrowheads="1"/>
            </p:cNvSpPr>
            <p:nvPr/>
          </p:nvSpPr>
          <p:spPr bwMode="auto">
            <a:xfrm>
              <a:off x="4892" y="1655"/>
              <a:ext cx="10" cy="707"/>
            </a:xfrm>
            <a:prstGeom prst="rect">
              <a:avLst/>
            </a:prstGeom>
            <a:solidFill>
              <a:srgbClr val="B3D9B3"/>
            </a:solidFill>
            <a:ln w="9525">
              <a:noFill/>
              <a:miter lim="800000"/>
              <a:headEnd/>
              <a:tailEnd/>
            </a:ln>
          </p:spPr>
          <p:txBody>
            <a:bodyPr/>
            <a:lstStyle/>
            <a:p>
              <a:endParaRPr lang="en-US" dirty="0"/>
            </a:p>
          </p:txBody>
        </p:sp>
        <p:sp>
          <p:nvSpPr>
            <p:cNvPr id="85361" name="Rectangle 9365"/>
            <p:cNvSpPr>
              <a:spLocks noChangeArrowheads="1"/>
            </p:cNvSpPr>
            <p:nvPr/>
          </p:nvSpPr>
          <p:spPr bwMode="auto">
            <a:xfrm>
              <a:off x="4902" y="1655"/>
              <a:ext cx="9" cy="707"/>
            </a:xfrm>
            <a:prstGeom prst="rect">
              <a:avLst/>
            </a:prstGeom>
            <a:solidFill>
              <a:srgbClr val="B6DBB6"/>
            </a:solidFill>
            <a:ln w="9525">
              <a:noFill/>
              <a:miter lim="800000"/>
              <a:headEnd/>
              <a:tailEnd/>
            </a:ln>
          </p:spPr>
          <p:txBody>
            <a:bodyPr/>
            <a:lstStyle/>
            <a:p>
              <a:endParaRPr lang="en-US" dirty="0"/>
            </a:p>
          </p:txBody>
        </p:sp>
        <p:sp>
          <p:nvSpPr>
            <p:cNvPr id="85362" name="Rectangle 9366"/>
            <p:cNvSpPr>
              <a:spLocks noChangeArrowheads="1"/>
            </p:cNvSpPr>
            <p:nvPr/>
          </p:nvSpPr>
          <p:spPr bwMode="auto">
            <a:xfrm>
              <a:off x="4911" y="1655"/>
              <a:ext cx="9" cy="707"/>
            </a:xfrm>
            <a:prstGeom prst="rect">
              <a:avLst/>
            </a:prstGeom>
            <a:solidFill>
              <a:srgbClr val="B8DCB8"/>
            </a:solidFill>
            <a:ln w="9525">
              <a:noFill/>
              <a:miter lim="800000"/>
              <a:headEnd/>
              <a:tailEnd/>
            </a:ln>
          </p:spPr>
          <p:txBody>
            <a:bodyPr/>
            <a:lstStyle/>
            <a:p>
              <a:endParaRPr lang="en-US" dirty="0"/>
            </a:p>
          </p:txBody>
        </p:sp>
        <p:sp>
          <p:nvSpPr>
            <p:cNvPr id="85363" name="Rectangle 9367"/>
            <p:cNvSpPr>
              <a:spLocks noChangeArrowheads="1"/>
            </p:cNvSpPr>
            <p:nvPr/>
          </p:nvSpPr>
          <p:spPr bwMode="auto">
            <a:xfrm>
              <a:off x="4920" y="1655"/>
              <a:ext cx="9" cy="707"/>
            </a:xfrm>
            <a:prstGeom prst="rect">
              <a:avLst/>
            </a:prstGeom>
            <a:solidFill>
              <a:srgbClr val="BBDDBB"/>
            </a:solidFill>
            <a:ln w="9525">
              <a:noFill/>
              <a:miter lim="800000"/>
              <a:headEnd/>
              <a:tailEnd/>
            </a:ln>
          </p:spPr>
          <p:txBody>
            <a:bodyPr/>
            <a:lstStyle/>
            <a:p>
              <a:endParaRPr lang="en-US" dirty="0"/>
            </a:p>
          </p:txBody>
        </p:sp>
        <p:sp>
          <p:nvSpPr>
            <p:cNvPr id="85364" name="Rectangle 9368"/>
            <p:cNvSpPr>
              <a:spLocks noChangeArrowheads="1"/>
            </p:cNvSpPr>
            <p:nvPr/>
          </p:nvSpPr>
          <p:spPr bwMode="auto">
            <a:xfrm>
              <a:off x="4929" y="1655"/>
              <a:ext cx="10" cy="707"/>
            </a:xfrm>
            <a:prstGeom prst="rect">
              <a:avLst/>
            </a:prstGeom>
            <a:solidFill>
              <a:srgbClr val="BDDEBD"/>
            </a:solidFill>
            <a:ln w="9525">
              <a:noFill/>
              <a:miter lim="800000"/>
              <a:headEnd/>
              <a:tailEnd/>
            </a:ln>
          </p:spPr>
          <p:txBody>
            <a:bodyPr/>
            <a:lstStyle/>
            <a:p>
              <a:endParaRPr lang="en-US" dirty="0"/>
            </a:p>
          </p:txBody>
        </p:sp>
        <p:sp>
          <p:nvSpPr>
            <p:cNvPr id="85365" name="Rectangle 9369"/>
            <p:cNvSpPr>
              <a:spLocks noChangeArrowheads="1"/>
            </p:cNvSpPr>
            <p:nvPr/>
          </p:nvSpPr>
          <p:spPr bwMode="auto">
            <a:xfrm>
              <a:off x="4939" y="1655"/>
              <a:ext cx="9" cy="707"/>
            </a:xfrm>
            <a:prstGeom prst="rect">
              <a:avLst/>
            </a:prstGeom>
            <a:solidFill>
              <a:srgbClr val="C0E0C0"/>
            </a:solidFill>
            <a:ln w="9525">
              <a:noFill/>
              <a:miter lim="800000"/>
              <a:headEnd/>
              <a:tailEnd/>
            </a:ln>
          </p:spPr>
          <p:txBody>
            <a:bodyPr/>
            <a:lstStyle/>
            <a:p>
              <a:endParaRPr lang="en-US" dirty="0"/>
            </a:p>
          </p:txBody>
        </p:sp>
        <p:sp>
          <p:nvSpPr>
            <p:cNvPr id="85366" name="Rectangle 9370"/>
            <p:cNvSpPr>
              <a:spLocks noChangeArrowheads="1"/>
            </p:cNvSpPr>
            <p:nvPr/>
          </p:nvSpPr>
          <p:spPr bwMode="auto">
            <a:xfrm>
              <a:off x="4948" y="1655"/>
              <a:ext cx="9" cy="707"/>
            </a:xfrm>
            <a:prstGeom prst="rect">
              <a:avLst/>
            </a:prstGeom>
            <a:solidFill>
              <a:srgbClr val="C2E1C2"/>
            </a:solidFill>
            <a:ln w="9525">
              <a:noFill/>
              <a:miter lim="800000"/>
              <a:headEnd/>
              <a:tailEnd/>
            </a:ln>
          </p:spPr>
          <p:txBody>
            <a:bodyPr/>
            <a:lstStyle/>
            <a:p>
              <a:endParaRPr lang="en-US" dirty="0"/>
            </a:p>
          </p:txBody>
        </p:sp>
        <p:sp>
          <p:nvSpPr>
            <p:cNvPr id="85367" name="Rectangle 9371"/>
            <p:cNvSpPr>
              <a:spLocks noChangeArrowheads="1"/>
            </p:cNvSpPr>
            <p:nvPr/>
          </p:nvSpPr>
          <p:spPr bwMode="auto">
            <a:xfrm>
              <a:off x="4957" y="1655"/>
              <a:ext cx="10" cy="707"/>
            </a:xfrm>
            <a:prstGeom prst="rect">
              <a:avLst/>
            </a:prstGeom>
            <a:solidFill>
              <a:srgbClr val="C5E2C5"/>
            </a:solidFill>
            <a:ln w="9525">
              <a:noFill/>
              <a:miter lim="800000"/>
              <a:headEnd/>
              <a:tailEnd/>
            </a:ln>
          </p:spPr>
          <p:txBody>
            <a:bodyPr/>
            <a:lstStyle/>
            <a:p>
              <a:endParaRPr lang="en-US" dirty="0"/>
            </a:p>
          </p:txBody>
        </p:sp>
        <p:sp>
          <p:nvSpPr>
            <p:cNvPr id="85368" name="Rectangle 9372"/>
            <p:cNvSpPr>
              <a:spLocks noChangeArrowheads="1"/>
            </p:cNvSpPr>
            <p:nvPr/>
          </p:nvSpPr>
          <p:spPr bwMode="auto">
            <a:xfrm>
              <a:off x="4967" y="1655"/>
              <a:ext cx="9" cy="707"/>
            </a:xfrm>
            <a:prstGeom prst="rect">
              <a:avLst/>
            </a:prstGeom>
            <a:solidFill>
              <a:srgbClr val="C7E3C7"/>
            </a:solidFill>
            <a:ln w="9525">
              <a:noFill/>
              <a:miter lim="800000"/>
              <a:headEnd/>
              <a:tailEnd/>
            </a:ln>
          </p:spPr>
          <p:txBody>
            <a:bodyPr/>
            <a:lstStyle/>
            <a:p>
              <a:endParaRPr lang="en-US" dirty="0"/>
            </a:p>
          </p:txBody>
        </p:sp>
        <p:sp>
          <p:nvSpPr>
            <p:cNvPr id="85369" name="Rectangle 9373"/>
            <p:cNvSpPr>
              <a:spLocks noChangeArrowheads="1"/>
            </p:cNvSpPr>
            <p:nvPr/>
          </p:nvSpPr>
          <p:spPr bwMode="auto">
            <a:xfrm>
              <a:off x="4976" y="1655"/>
              <a:ext cx="9" cy="707"/>
            </a:xfrm>
            <a:prstGeom prst="rect">
              <a:avLst/>
            </a:prstGeom>
            <a:solidFill>
              <a:srgbClr val="C9E5C9"/>
            </a:solidFill>
            <a:ln w="9525">
              <a:noFill/>
              <a:miter lim="800000"/>
              <a:headEnd/>
              <a:tailEnd/>
            </a:ln>
          </p:spPr>
          <p:txBody>
            <a:bodyPr/>
            <a:lstStyle/>
            <a:p>
              <a:endParaRPr lang="en-US" dirty="0"/>
            </a:p>
          </p:txBody>
        </p:sp>
        <p:sp>
          <p:nvSpPr>
            <p:cNvPr id="85370" name="Rectangle 9374"/>
            <p:cNvSpPr>
              <a:spLocks noChangeArrowheads="1"/>
            </p:cNvSpPr>
            <p:nvPr/>
          </p:nvSpPr>
          <p:spPr bwMode="auto">
            <a:xfrm>
              <a:off x="4985" y="1655"/>
              <a:ext cx="10" cy="707"/>
            </a:xfrm>
            <a:prstGeom prst="rect">
              <a:avLst/>
            </a:prstGeom>
            <a:solidFill>
              <a:srgbClr val="CCE6CC"/>
            </a:solidFill>
            <a:ln w="9525">
              <a:noFill/>
              <a:miter lim="800000"/>
              <a:headEnd/>
              <a:tailEnd/>
            </a:ln>
          </p:spPr>
          <p:txBody>
            <a:bodyPr/>
            <a:lstStyle/>
            <a:p>
              <a:endParaRPr lang="en-US" dirty="0"/>
            </a:p>
          </p:txBody>
        </p:sp>
        <p:sp>
          <p:nvSpPr>
            <p:cNvPr id="85371" name="Rectangle 9375"/>
            <p:cNvSpPr>
              <a:spLocks noChangeArrowheads="1"/>
            </p:cNvSpPr>
            <p:nvPr/>
          </p:nvSpPr>
          <p:spPr bwMode="auto">
            <a:xfrm>
              <a:off x="4995" y="1655"/>
              <a:ext cx="9" cy="707"/>
            </a:xfrm>
            <a:prstGeom prst="rect">
              <a:avLst/>
            </a:prstGeom>
            <a:solidFill>
              <a:srgbClr val="CEE7CE"/>
            </a:solidFill>
            <a:ln w="9525">
              <a:noFill/>
              <a:miter lim="800000"/>
              <a:headEnd/>
              <a:tailEnd/>
            </a:ln>
          </p:spPr>
          <p:txBody>
            <a:bodyPr/>
            <a:lstStyle/>
            <a:p>
              <a:endParaRPr lang="en-US" dirty="0"/>
            </a:p>
          </p:txBody>
        </p:sp>
        <p:sp>
          <p:nvSpPr>
            <p:cNvPr id="85372" name="Rectangle 9376"/>
            <p:cNvSpPr>
              <a:spLocks noChangeArrowheads="1"/>
            </p:cNvSpPr>
            <p:nvPr/>
          </p:nvSpPr>
          <p:spPr bwMode="auto">
            <a:xfrm>
              <a:off x="5004" y="1655"/>
              <a:ext cx="9" cy="707"/>
            </a:xfrm>
            <a:prstGeom prst="rect">
              <a:avLst/>
            </a:prstGeom>
            <a:solidFill>
              <a:srgbClr val="D1E8D1"/>
            </a:solidFill>
            <a:ln w="9525">
              <a:noFill/>
              <a:miter lim="800000"/>
              <a:headEnd/>
              <a:tailEnd/>
            </a:ln>
          </p:spPr>
          <p:txBody>
            <a:bodyPr/>
            <a:lstStyle/>
            <a:p>
              <a:endParaRPr lang="en-US" dirty="0"/>
            </a:p>
          </p:txBody>
        </p:sp>
        <p:sp>
          <p:nvSpPr>
            <p:cNvPr id="85373" name="Rectangle 9377"/>
            <p:cNvSpPr>
              <a:spLocks noChangeArrowheads="1"/>
            </p:cNvSpPr>
            <p:nvPr/>
          </p:nvSpPr>
          <p:spPr bwMode="auto">
            <a:xfrm>
              <a:off x="5013" y="1655"/>
              <a:ext cx="9" cy="707"/>
            </a:xfrm>
            <a:prstGeom prst="rect">
              <a:avLst/>
            </a:prstGeom>
            <a:solidFill>
              <a:srgbClr val="D3E9D3"/>
            </a:solidFill>
            <a:ln w="9525">
              <a:noFill/>
              <a:miter lim="800000"/>
              <a:headEnd/>
              <a:tailEnd/>
            </a:ln>
          </p:spPr>
          <p:txBody>
            <a:bodyPr/>
            <a:lstStyle/>
            <a:p>
              <a:endParaRPr lang="en-US" dirty="0"/>
            </a:p>
          </p:txBody>
        </p:sp>
        <p:sp>
          <p:nvSpPr>
            <p:cNvPr id="85374" name="Rectangle 9378"/>
            <p:cNvSpPr>
              <a:spLocks noChangeArrowheads="1"/>
            </p:cNvSpPr>
            <p:nvPr/>
          </p:nvSpPr>
          <p:spPr bwMode="auto">
            <a:xfrm>
              <a:off x="5022" y="1655"/>
              <a:ext cx="10" cy="707"/>
            </a:xfrm>
            <a:prstGeom prst="rect">
              <a:avLst/>
            </a:prstGeom>
            <a:solidFill>
              <a:srgbClr val="D6EBD6"/>
            </a:solidFill>
            <a:ln w="9525">
              <a:noFill/>
              <a:miter lim="800000"/>
              <a:headEnd/>
              <a:tailEnd/>
            </a:ln>
          </p:spPr>
          <p:txBody>
            <a:bodyPr/>
            <a:lstStyle/>
            <a:p>
              <a:endParaRPr lang="en-US" dirty="0"/>
            </a:p>
          </p:txBody>
        </p:sp>
        <p:sp>
          <p:nvSpPr>
            <p:cNvPr id="85375" name="Rectangle 9379"/>
            <p:cNvSpPr>
              <a:spLocks noChangeArrowheads="1"/>
            </p:cNvSpPr>
            <p:nvPr/>
          </p:nvSpPr>
          <p:spPr bwMode="auto">
            <a:xfrm>
              <a:off x="5032" y="1655"/>
              <a:ext cx="9" cy="707"/>
            </a:xfrm>
            <a:prstGeom prst="rect">
              <a:avLst/>
            </a:prstGeom>
            <a:solidFill>
              <a:srgbClr val="D8ECD8"/>
            </a:solidFill>
            <a:ln w="9525">
              <a:noFill/>
              <a:miter lim="800000"/>
              <a:headEnd/>
              <a:tailEnd/>
            </a:ln>
          </p:spPr>
          <p:txBody>
            <a:bodyPr/>
            <a:lstStyle/>
            <a:p>
              <a:endParaRPr lang="en-US" dirty="0"/>
            </a:p>
          </p:txBody>
        </p:sp>
        <p:sp>
          <p:nvSpPr>
            <p:cNvPr id="85376" name="Rectangle 9380"/>
            <p:cNvSpPr>
              <a:spLocks noChangeArrowheads="1"/>
            </p:cNvSpPr>
            <p:nvPr/>
          </p:nvSpPr>
          <p:spPr bwMode="auto">
            <a:xfrm>
              <a:off x="5041" y="1655"/>
              <a:ext cx="9" cy="707"/>
            </a:xfrm>
            <a:prstGeom prst="rect">
              <a:avLst/>
            </a:prstGeom>
            <a:solidFill>
              <a:srgbClr val="DBEDDB"/>
            </a:solidFill>
            <a:ln w="9525">
              <a:noFill/>
              <a:miter lim="800000"/>
              <a:headEnd/>
              <a:tailEnd/>
            </a:ln>
          </p:spPr>
          <p:txBody>
            <a:bodyPr/>
            <a:lstStyle/>
            <a:p>
              <a:endParaRPr lang="en-US" dirty="0"/>
            </a:p>
          </p:txBody>
        </p:sp>
        <p:sp>
          <p:nvSpPr>
            <p:cNvPr id="85377" name="Rectangle 9381"/>
            <p:cNvSpPr>
              <a:spLocks noChangeArrowheads="1"/>
            </p:cNvSpPr>
            <p:nvPr/>
          </p:nvSpPr>
          <p:spPr bwMode="auto">
            <a:xfrm>
              <a:off x="5050" y="1655"/>
              <a:ext cx="10" cy="707"/>
            </a:xfrm>
            <a:prstGeom prst="rect">
              <a:avLst/>
            </a:prstGeom>
            <a:solidFill>
              <a:srgbClr val="DEEEDE"/>
            </a:solidFill>
            <a:ln w="9525">
              <a:noFill/>
              <a:miter lim="800000"/>
              <a:headEnd/>
              <a:tailEnd/>
            </a:ln>
          </p:spPr>
          <p:txBody>
            <a:bodyPr/>
            <a:lstStyle/>
            <a:p>
              <a:endParaRPr lang="en-US" dirty="0"/>
            </a:p>
          </p:txBody>
        </p:sp>
        <p:sp>
          <p:nvSpPr>
            <p:cNvPr id="85378" name="Rectangle 9382"/>
            <p:cNvSpPr>
              <a:spLocks noChangeArrowheads="1"/>
            </p:cNvSpPr>
            <p:nvPr/>
          </p:nvSpPr>
          <p:spPr bwMode="auto">
            <a:xfrm>
              <a:off x="5060" y="1655"/>
              <a:ext cx="9" cy="707"/>
            </a:xfrm>
            <a:prstGeom prst="rect">
              <a:avLst/>
            </a:prstGeom>
            <a:solidFill>
              <a:srgbClr val="E0EFE0"/>
            </a:solidFill>
            <a:ln w="9525">
              <a:noFill/>
              <a:miter lim="800000"/>
              <a:headEnd/>
              <a:tailEnd/>
            </a:ln>
          </p:spPr>
          <p:txBody>
            <a:bodyPr/>
            <a:lstStyle/>
            <a:p>
              <a:endParaRPr lang="en-US" dirty="0"/>
            </a:p>
          </p:txBody>
        </p:sp>
        <p:sp>
          <p:nvSpPr>
            <p:cNvPr id="85379" name="Rectangle 9383"/>
            <p:cNvSpPr>
              <a:spLocks noChangeArrowheads="1"/>
            </p:cNvSpPr>
            <p:nvPr/>
          </p:nvSpPr>
          <p:spPr bwMode="auto">
            <a:xfrm>
              <a:off x="5069" y="1655"/>
              <a:ext cx="9" cy="707"/>
            </a:xfrm>
            <a:prstGeom prst="rect">
              <a:avLst/>
            </a:prstGeom>
            <a:solidFill>
              <a:srgbClr val="E3F0E3"/>
            </a:solidFill>
            <a:ln w="9525">
              <a:noFill/>
              <a:miter lim="800000"/>
              <a:headEnd/>
              <a:tailEnd/>
            </a:ln>
          </p:spPr>
          <p:txBody>
            <a:bodyPr/>
            <a:lstStyle/>
            <a:p>
              <a:endParaRPr lang="en-US" dirty="0"/>
            </a:p>
          </p:txBody>
        </p:sp>
        <p:sp>
          <p:nvSpPr>
            <p:cNvPr id="85380" name="Rectangle 9384"/>
            <p:cNvSpPr>
              <a:spLocks noChangeArrowheads="1"/>
            </p:cNvSpPr>
            <p:nvPr/>
          </p:nvSpPr>
          <p:spPr bwMode="auto">
            <a:xfrm>
              <a:off x="5078" y="1655"/>
              <a:ext cx="10" cy="707"/>
            </a:xfrm>
            <a:prstGeom prst="rect">
              <a:avLst/>
            </a:prstGeom>
            <a:solidFill>
              <a:srgbClr val="E5F2E5"/>
            </a:solidFill>
            <a:ln w="9525">
              <a:noFill/>
              <a:miter lim="800000"/>
              <a:headEnd/>
              <a:tailEnd/>
            </a:ln>
          </p:spPr>
          <p:txBody>
            <a:bodyPr/>
            <a:lstStyle/>
            <a:p>
              <a:endParaRPr lang="en-US" dirty="0"/>
            </a:p>
          </p:txBody>
        </p:sp>
        <p:sp>
          <p:nvSpPr>
            <p:cNvPr id="85381" name="Rectangle 9385"/>
            <p:cNvSpPr>
              <a:spLocks noChangeArrowheads="1"/>
            </p:cNvSpPr>
            <p:nvPr/>
          </p:nvSpPr>
          <p:spPr bwMode="auto">
            <a:xfrm>
              <a:off x="5088" y="1655"/>
              <a:ext cx="9" cy="707"/>
            </a:xfrm>
            <a:prstGeom prst="rect">
              <a:avLst/>
            </a:prstGeom>
            <a:solidFill>
              <a:srgbClr val="E8F3E8"/>
            </a:solidFill>
            <a:ln w="9525">
              <a:noFill/>
              <a:miter lim="800000"/>
              <a:headEnd/>
              <a:tailEnd/>
            </a:ln>
          </p:spPr>
          <p:txBody>
            <a:bodyPr/>
            <a:lstStyle/>
            <a:p>
              <a:endParaRPr lang="en-US" dirty="0"/>
            </a:p>
          </p:txBody>
        </p:sp>
        <p:sp>
          <p:nvSpPr>
            <p:cNvPr id="85382" name="Rectangle 9386"/>
            <p:cNvSpPr>
              <a:spLocks noChangeArrowheads="1"/>
            </p:cNvSpPr>
            <p:nvPr/>
          </p:nvSpPr>
          <p:spPr bwMode="auto">
            <a:xfrm>
              <a:off x="5097" y="1655"/>
              <a:ext cx="9" cy="707"/>
            </a:xfrm>
            <a:prstGeom prst="rect">
              <a:avLst/>
            </a:prstGeom>
            <a:solidFill>
              <a:srgbClr val="EAF4EA"/>
            </a:solidFill>
            <a:ln w="9525">
              <a:noFill/>
              <a:miter lim="800000"/>
              <a:headEnd/>
              <a:tailEnd/>
            </a:ln>
          </p:spPr>
          <p:txBody>
            <a:bodyPr/>
            <a:lstStyle/>
            <a:p>
              <a:endParaRPr lang="en-US" dirty="0"/>
            </a:p>
          </p:txBody>
        </p:sp>
        <p:sp>
          <p:nvSpPr>
            <p:cNvPr id="85383" name="Rectangle 9387"/>
            <p:cNvSpPr>
              <a:spLocks noChangeArrowheads="1"/>
            </p:cNvSpPr>
            <p:nvPr/>
          </p:nvSpPr>
          <p:spPr bwMode="auto">
            <a:xfrm>
              <a:off x="5106" y="1655"/>
              <a:ext cx="9" cy="707"/>
            </a:xfrm>
            <a:prstGeom prst="rect">
              <a:avLst/>
            </a:prstGeom>
            <a:solidFill>
              <a:srgbClr val="ECF5EC"/>
            </a:solidFill>
            <a:ln w="9525">
              <a:noFill/>
              <a:miter lim="800000"/>
              <a:headEnd/>
              <a:tailEnd/>
            </a:ln>
          </p:spPr>
          <p:txBody>
            <a:bodyPr/>
            <a:lstStyle/>
            <a:p>
              <a:endParaRPr lang="en-US" dirty="0"/>
            </a:p>
          </p:txBody>
        </p:sp>
        <p:sp>
          <p:nvSpPr>
            <p:cNvPr id="85384" name="Rectangle 9388"/>
            <p:cNvSpPr>
              <a:spLocks noChangeArrowheads="1"/>
            </p:cNvSpPr>
            <p:nvPr/>
          </p:nvSpPr>
          <p:spPr bwMode="auto">
            <a:xfrm>
              <a:off x="5115" y="1655"/>
              <a:ext cx="10" cy="707"/>
            </a:xfrm>
            <a:prstGeom prst="rect">
              <a:avLst/>
            </a:prstGeom>
            <a:solidFill>
              <a:srgbClr val="EFF7EF"/>
            </a:solidFill>
            <a:ln w="9525">
              <a:noFill/>
              <a:miter lim="800000"/>
              <a:headEnd/>
              <a:tailEnd/>
            </a:ln>
          </p:spPr>
          <p:txBody>
            <a:bodyPr/>
            <a:lstStyle/>
            <a:p>
              <a:endParaRPr lang="en-US" dirty="0"/>
            </a:p>
          </p:txBody>
        </p:sp>
        <p:sp>
          <p:nvSpPr>
            <p:cNvPr id="85385" name="Rectangle 9389"/>
            <p:cNvSpPr>
              <a:spLocks noChangeArrowheads="1"/>
            </p:cNvSpPr>
            <p:nvPr/>
          </p:nvSpPr>
          <p:spPr bwMode="auto">
            <a:xfrm>
              <a:off x="5125" y="1655"/>
              <a:ext cx="9" cy="707"/>
            </a:xfrm>
            <a:prstGeom prst="rect">
              <a:avLst/>
            </a:prstGeom>
            <a:solidFill>
              <a:srgbClr val="F1F8F1"/>
            </a:solidFill>
            <a:ln w="9525">
              <a:noFill/>
              <a:miter lim="800000"/>
              <a:headEnd/>
              <a:tailEnd/>
            </a:ln>
          </p:spPr>
          <p:txBody>
            <a:bodyPr/>
            <a:lstStyle/>
            <a:p>
              <a:endParaRPr lang="en-US" dirty="0"/>
            </a:p>
          </p:txBody>
        </p:sp>
        <p:sp>
          <p:nvSpPr>
            <p:cNvPr id="85386" name="Rectangle 9390"/>
            <p:cNvSpPr>
              <a:spLocks noChangeArrowheads="1"/>
            </p:cNvSpPr>
            <p:nvPr/>
          </p:nvSpPr>
          <p:spPr bwMode="auto">
            <a:xfrm>
              <a:off x="5134" y="1655"/>
              <a:ext cx="9" cy="707"/>
            </a:xfrm>
            <a:prstGeom prst="rect">
              <a:avLst/>
            </a:prstGeom>
            <a:solidFill>
              <a:srgbClr val="F4F9F4"/>
            </a:solidFill>
            <a:ln w="9525">
              <a:noFill/>
              <a:miter lim="800000"/>
              <a:headEnd/>
              <a:tailEnd/>
            </a:ln>
          </p:spPr>
          <p:txBody>
            <a:bodyPr/>
            <a:lstStyle/>
            <a:p>
              <a:endParaRPr lang="en-US" dirty="0"/>
            </a:p>
          </p:txBody>
        </p:sp>
        <p:sp>
          <p:nvSpPr>
            <p:cNvPr id="85387" name="Rectangle 9391"/>
            <p:cNvSpPr>
              <a:spLocks noChangeArrowheads="1"/>
            </p:cNvSpPr>
            <p:nvPr/>
          </p:nvSpPr>
          <p:spPr bwMode="auto">
            <a:xfrm>
              <a:off x="5143" y="1655"/>
              <a:ext cx="10" cy="707"/>
            </a:xfrm>
            <a:prstGeom prst="rect">
              <a:avLst/>
            </a:prstGeom>
            <a:solidFill>
              <a:srgbClr val="F6FAF6"/>
            </a:solidFill>
            <a:ln w="9525">
              <a:noFill/>
              <a:miter lim="800000"/>
              <a:headEnd/>
              <a:tailEnd/>
            </a:ln>
          </p:spPr>
          <p:txBody>
            <a:bodyPr/>
            <a:lstStyle/>
            <a:p>
              <a:endParaRPr lang="en-US" dirty="0"/>
            </a:p>
          </p:txBody>
        </p:sp>
        <p:sp>
          <p:nvSpPr>
            <p:cNvPr id="85388" name="Rectangle 9392"/>
            <p:cNvSpPr>
              <a:spLocks noChangeArrowheads="1"/>
            </p:cNvSpPr>
            <p:nvPr/>
          </p:nvSpPr>
          <p:spPr bwMode="auto">
            <a:xfrm>
              <a:off x="5153" y="1655"/>
              <a:ext cx="9" cy="707"/>
            </a:xfrm>
            <a:prstGeom prst="rect">
              <a:avLst/>
            </a:prstGeom>
            <a:solidFill>
              <a:srgbClr val="F9FCF9"/>
            </a:solidFill>
            <a:ln w="9525">
              <a:noFill/>
              <a:miter lim="800000"/>
              <a:headEnd/>
              <a:tailEnd/>
            </a:ln>
          </p:spPr>
          <p:txBody>
            <a:bodyPr/>
            <a:lstStyle/>
            <a:p>
              <a:endParaRPr lang="en-US" dirty="0"/>
            </a:p>
          </p:txBody>
        </p:sp>
        <p:sp>
          <p:nvSpPr>
            <p:cNvPr id="85389" name="Rectangle 9393"/>
            <p:cNvSpPr>
              <a:spLocks noChangeArrowheads="1"/>
            </p:cNvSpPr>
            <p:nvPr/>
          </p:nvSpPr>
          <p:spPr bwMode="auto">
            <a:xfrm>
              <a:off x="5162" y="1655"/>
              <a:ext cx="9" cy="707"/>
            </a:xfrm>
            <a:prstGeom prst="rect">
              <a:avLst/>
            </a:prstGeom>
            <a:solidFill>
              <a:srgbClr val="FBFDFB"/>
            </a:solidFill>
            <a:ln w="9525">
              <a:noFill/>
              <a:miter lim="800000"/>
              <a:headEnd/>
              <a:tailEnd/>
            </a:ln>
          </p:spPr>
          <p:txBody>
            <a:bodyPr/>
            <a:lstStyle/>
            <a:p>
              <a:endParaRPr lang="en-US" dirty="0"/>
            </a:p>
          </p:txBody>
        </p:sp>
        <p:sp>
          <p:nvSpPr>
            <p:cNvPr id="85390" name="Rectangle 9394"/>
            <p:cNvSpPr>
              <a:spLocks noChangeArrowheads="1"/>
            </p:cNvSpPr>
            <p:nvPr/>
          </p:nvSpPr>
          <p:spPr bwMode="auto">
            <a:xfrm>
              <a:off x="5171" y="1655"/>
              <a:ext cx="19" cy="707"/>
            </a:xfrm>
            <a:prstGeom prst="rect">
              <a:avLst/>
            </a:prstGeom>
            <a:solidFill>
              <a:srgbClr val="FEFEFE"/>
            </a:solidFill>
            <a:ln w="9525">
              <a:noFill/>
              <a:miter lim="800000"/>
              <a:headEnd/>
              <a:tailEnd/>
            </a:ln>
          </p:spPr>
          <p:txBody>
            <a:bodyPr/>
            <a:lstStyle/>
            <a:p>
              <a:endParaRPr lang="en-US" dirty="0"/>
            </a:p>
          </p:txBody>
        </p:sp>
        <p:sp>
          <p:nvSpPr>
            <p:cNvPr id="85391" name="Rectangle 9395"/>
            <p:cNvSpPr>
              <a:spLocks noChangeArrowheads="1"/>
            </p:cNvSpPr>
            <p:nvPr/>
          </p:nvSpPr>
          <p:spPr bwMode="auto">
            <a:xfrm>
              <a:off x="5190" y="1655"/>
              <a:ext cx="9" cy="707"/>
            </a:xfrm>
            <a:prstGeom prst="rect">
              <a:avLst/>
            </a:prstGeom>
            <a:solidFill>
              <a:srgbClr val="FCFDFC"/>
            </a:solidFill>
            <a:ln w="9525">
              <a:noFill/>
              <a:miter lim="800000"/>
              <a:headEnd/>
              <a:tailEnd/>
            </a:ln>
          </p:spPr>
          <p:txBody>
            <a:bodyPr/>
            <a:lstStyle/>
            <a:p>
              <a:endParaRPr lang="en-US" dirty="0"/>
            </a:p>
          </p:txBody>
        </p:sp>
        <p:sp>
          <p:nvSpPr>
            <p:cNvPr id="85392" name="Rectangle 9396"/>
            <p:cNvSpPr>
              <a:spLocks noChangeArrowheads="1"/>
            </p:cNvSpPr>
            <p:nvPr/>
          </p:nvSpPr>
          <p:spPr bwMode="auto">
            <a:xfrm>
              <a:off x="5199" y="1655"/>
              <a:ext cx="9" cy="707"/>
            </a:xfrm>
            <a:prstGeom prst="rect">
              <a:avLst/>
            </a:prstGeom>
            <a:solidFill>
              <a:srgbClr val="F9FCF9"/>
            </a:solidFill>
            <a:ln w="9525">
              <a:noFill/>
              <a:miter lim="800000"/>
              <a:headEnd/>
              <a:tailEnd/>
            </a:ln>
          </p:spPr>
          <p:txBody>
            <a:bodyPr/>
            <a:lstStyle/>
            <a:p>
              <a:endParaRPr lang="en-US" dirty="0"/>
            </a:p>
          </p:txBody>
        </p:sp>
        <p:sp>
          <p:nvSpPr>
            <p:cNvPr id="85393" name="Rectangle 9397"/>
            <p:cNvSpPr>
              <a:spLocks noChangeArrowheads="1"/>
            </p:cNvSpPr>
            <p:nvPr/>
          </p:nvSpPr>
          <p:spPr bwMode="auto">
            <a:xfrm>
              <a:off x="5208" y="1655"/>
              <a:ext cx="10" cy="707"/>
            </a:xfrm>
            <a:prstGeom prst="rect">
              <a:avLst/>
            </a:prstGeom>
            <a:solidFill>
              <a:srgbClr val="F7FBF7"/>
            </a:solidFill>
            <a:ln w="9525">
              <a:noFill/>
              <a:miter lim="800000"/>
              <a:headEnd/>
              <a:tailEnd/>
            </a:ln>
          </p:spPr>
          <p:txBody>
            <a:bodyPr/>
            <a:lstStyle/>
            <a:p>
              <a:endParaRPr lang="en-US" dirty="0"/>
            </a:p>
          </p:txBody>
        </p:sp>
        <p:sp>
          <p:nvSpPr>
            <p:cNvPr id="85394" name="Rectangle 9398"/>
            <p:cNvSpPr>
              <a:spLocks noChangeArrowheads="1"/>
            </p:cNvSpPr>
            <p:nvPr/>
          </p:nvSpPr>
          <p:spPr bwMode="auto">
            <a:xfrm>
              <a:off x="5218" y="1655"/>
              <a:ext cx="9" cy="707"/>
            </a:xfrm>
            <a:prstGeom prst="rect">
              <a:avLst/>
            </a:prstGeom>
            <a:solidFill>
              <a:srgbClr val="F4F9F4"/>
            </a:solidFill>
            <a:ln w="9525">
              <a:noFill/>
              <a:miter lim="800000"/>
              <a:headEnd/>
              <a:tailEnd/>
            </a:ln>
          </p:spPr>
          <p:txBody>
            <a:bodyPr/>
            <a:lstStyle/>
            <a:p>
              <a:endParaRPr lang="en-US" dirty="0"/>
            </a:p>
          </p:txBody>
        </p:sp>
        <p:sp>
          <p:nvSpPr>
            <p:cNvPr id="85395" name="Rectangle 9399"/>
            <p:cNvSpPr>
              <a:spLocks noChangeArrowheads="1"/>
            </p:cNvSpPr>
            <p:nvPr/>
          </p:nvSpPr>
          <p:spPr bwMode="auto">
            <a:xfrm>
              <a:off x="5227" y="1655"/>
              <a:ext cx="9" cy="707"/>
            </a:xfrm>
            <a:prstGeom prst="rect">
              <a:avLst/>
            </a:prstGeom>
            <a:solidFill>
              <a:srgbClr val="F2F8F2"/>
            </a:solidFill>
            <a:ln w="9525">
              <a:noFill/>
              <a:miter lim="800000"/>
              <a:headEnd/>
              <a:tailEnd/>
            </a:ln>
          </p:spPr>
          <p:txBody>
            <a:bodyPr/>
            <a:lstStyle/>
            <a:p>
              <a:endParaRPr lang="en-US" dirty="0"/>
            </a:p>
          </p:txBody>
        </p:sp>
        <p:sp>
          <p:nvSpPr>
            <p:cNvPr id="85396" name="Rectangle 9400"/>
            <p:cNvSpPr>
              <a:spLocks noChangeArrowheads="1"/>
            </p:cNvSpPr>
            <p:nvPr/>
          </p:nvSpPr>
          <p:spPr bwMode="auto">
            <a:xfrm>
              <a:off x="5236" y="1655"/>
              <a:ext cx="10" cy="707"/>
            </a:xfrm>
            <a:prstGeom prst="rect">
              <a:avLst/>
            </a:prstGeom>
            <a:solidFill>
              <a:srgbClr val="EFF7EF"/>
            </a:solidFill>
            <a:ln w="9525">
              <a:noFill/>
              <a:miter lim="800000"/>
              <a:headEnd/>
              <a:tailEnd/>
            </a:ln>
          </p:spPr>
          <p:txBody>
            <a:bodyPr/>
            <a:lstStyle/>
            <a:p>
              <a:endParaRPr lang="en-US" dirty="0"/>
            </a:p>
          </p:txBody>
        </p:sp>
        <p:sp>
          <p:nvSpPr>
            <p:cNvPr id="85397" name="Rectangle 9401"/>
            <p:cNvSpPr>
              <a:spLocks noChangeArrowheads="1"/>
            </p:cNvSpPr>
            <p:nvPr/>
          </p:nvSpPr>
          <p:spPr bwMode="auto">
            <a:xfrm>
              <a:off x="5246" y="1655"/>
              <a:ext cx="9" cy="707"/>
            </a:xfrm>
            <a:prstGeom prst="rect">
              <a:avLst/>
            </a:prstGeom>
            <a:solidFill>
              <a:srgbClr val="EDF6ED"/>
            </a:solidFill>
            <a:ln w="9525">
              <a:noFill/>
              <a:miter lim="800000"/>
              <a:headEnd/>
              <a:tailEnd/>
            </a:ln>
          </p:spPr>
          <p:txBody>
            <a:bodyPr/>
            <a:lstStyle/>
            <a:p>
              <a:endParaRPr lang="en-US" dirty="0"/>
            </a:p>
          </p:txBody>
        </p:sp>
        <p:sp>
          <p:nvSpPr>
            <p:cNvPr id="85398" name="Rectangle 9402"/>
            <p:cNvSpPr>
              <a:spLocks noChangeArrowheads="1"/>
            </p:cNvSpPr>
            <p:nvPr/>
          </p:nvSpPr>
          <p:spPr bwMode="auto">
            <a:xfrm>
              <a:off x="5255" y="1655"/>
              <a:ext cx="9" cy="707"/>
            </a:xfrm>
            <a:prstGeom prst="rect">
              <a:avLst/>
            </a:prstGeom>
            <a:solidFill>
              <a:srgbClr val="EBF4EB"/>
            </a:solidFill>
            <a:ln w="9525">
              <a:noFill/>
              <a:miter lim="800000"/>
              <a:headEnd/>
              <a:tailEnd/>
            </a:ln>
          </p:spPr>
          <p:txBody>
            <a:bodyPr/>
            <a:lstStyle/>
            <a:p>
              <a:endParaRPr lang="en-US" dirty="0"/>
            </a:p>
          </p:txBody>
        </p:sp>
        <p:sp>
          <p:nvSpPr>
            <p:cNvPr id="85399" name="Rectangle 9403"/>
            <p:cNvSpPr>
              <a:spLocks noChangeArrowheads="1"/>
            </p:cNvSpPr>
            <p:nvPr/>
          </p:nvSpPr>
          <p:spPr bwMode="auto">
            <a:xfrm>
              <a:off x="5264" y="1655"/>
              <a:ext cx="10" cy="707"/>
            </a:xfrm>
            <a:prstGeom prst="rect">
              <a:avLst/>
            </a:prstGeom>
            <a:solidFill>
              <a:srgbClr val="E8F3E8"/>
            </a:solidFill>
            <a:ln w="9525">
              <a:noFill/>
              <a:miter lim="800000"/>
              <a:headEnd/>
              <a:tailEnd/>
            </a:ln>
          </p:spPr>
          <p:txBody>
            <a:bodyPr/>
            <a:lstStyle/>
            <a:p>
              <a:endParaRPr lang="en-US" dirty="0"/>
            </a:p>
          </p:txBody>
        </p:sp>
        <p:sp>
          <p:nvSpPr>
            <p:cNvPr id="85400" name="Rectangle 9404"/>
            <p:cNvSpPr>
              <a:spLocks noChangeArrowheads="1"/>
            </p:cNvSpPr>
            <p:nvPr/>
          </p:nvSpPr>
          <p:spPr bwMode="auto">
            <a:xfrm>
              <a:off x="5274" y="1655"/>
              <a:ext cx="9" cy="707"/>
            </a:xfrm>
            <a:prstGeom prst="rect">
              <a:avLst/>
            </a:prstGeom>
            <a:solidFill>
              <a:srgbClr val="E6F2E6"/>
            </a:solidFill>
            <a:ln w="9525">
              <a:noFill/>
              <a:miter lim="800000"/>
              <a:headEnd/>
              <a:tailEnd/>
            </a:ln>
          </p:spPr>
          <p:txBody>
            <a:bodyPr/>
            <a:lstStyle/>
            <a:p>
              <a:endParaRPr lang="en-US" dirty="0"/>
            </a:p>
          </p:txBody>
        </p:sp>
        <p:sp>
          <p:nvSpPr>
            <p:cNvPr id="85401" name="Rectangle 9405"/>
            <p:cNvSpPr>
              <a:spLocks noChangeArrowheads="1"/>
            </p:cNvSpPr>
            <p:nvPr/>
          </p:nvSpPr>
          <p:spPr bwMode="auto">
            <a:xfrm>
              <a:off x="5283" y="1655"/>
              <a:ext cx="9" cy="707"/>
            </a:xfrm>
            <a:prstGeom prst="rect">
              <a:avLst/>
            </a:prstGeom>
            <a:solidFill>
              <a:srgbClr val="E3F1E3"/>
            </a:solidFill>
            <a:ln w="9525">
              <a:noFill/>
              <a:miter lim="800000"/>
              <a:headEnd/>
              <a:tailEnd/>
            </a:ln>
          </p:spPr>
          <p:txBody>
            <a:bodyPr/>
            <a:lstStyle/>
            <a:p>
              <a:endParaRPr lang="en-US" dirty="0"/>
            </a:p>
          </p:txBody>
        </p:sp>
        <p:sp>
          <p:nvSpPr>
            <p:cNvPr id="85402" name="Rectangle 9406"/>
            <p:cNvSpPr>
              <a:spLocks noChangeArrowheads="1"/>
            </p:cNvSpPr>
            <p:nvPr/>
          </p:nvSpPr>
          <p:spPr bwMode="auto">
            <a:xfrm>
              <a:off x="5292" y="1655"/>
              <a:ext cx="9" cy="707"/>
            </a:xfrm>
            <a:prstGeom prst="rect">
              <a:avLst/>
            </a:prstGeom>
            <a:solidFill>
              <a:srgbClr val="E1F0E1"/>
            </a:solidFill>
            <a:ln w="9525">
              <a:noFill/>
              <a:miter lim="800000"/>
              <a:headEnd/>
              <a:tailEnd/>
            </a:ln>
          </p:spPr>
          <p:txBody>
            <a:bodyPr/>
            <a:lstStyle/>
            <a:p>
              <a:endParaRPr lang="en-US" dirty="0"/>
            </a:p>
          </p:txBody>
        </p:sp>
        <p:sp>
          <p:nvSpPr>
            <p:cNvPr id="85403" name="Rectangle 9407"/>
            <p:cNvSpPr>
              <a:spLocks noChangeArrowheads="1"/>
            </p:cNvSpPr>
            <p:nvPr/>
          </p:nvSpPr>
          <p:spPr bwMode="auto">
            <a:xfrm>
              <a:off x="5301" y="1655"/>
              <a:ext cx="10" cy="707"/>
            </a:xfrm>
            <a:prstGeom prst="rect">
              <a:avLst/>
            </a:prstGeom>
            <a:solidFill>
              <a:srgbClr val="DEEEDE"/>
            </a:solidFill>
            <a:ln w="9525">
              <a:noFill/>
              <a:miter lim="800000"/>
              <a:headEnd/>
              <a:tailEnd/>
            </a:ln>
          </p:spPr>
          <p:txBody>
            <a:bodyPr/>
            <a:lstStyle/>
            <a:p>
              <a:endParaRPr lang="en-US" dirty="0"/>
            </a:p>
          </p:txBody>
        </p:sp>
        <p:sp>
          <p:nvSpPr>
            <p:cNvPr id="85404" name="Rectangle 9408"/>
            <p:cNvSpPr>
              <a:spLocks noChangeArrowheads="1"/>
            </p:cNvSpPr>
            <p:nvPr/>
          </p:nvSpPr>
          <p:spPr bwMode="auto">
            <a:xfrm>
              <a:off x="5311" y="1655"/>
              <a:ext cx="9" cy="707"/>
            </a:xfrm>
            <a:prstGeom prst="rect">
              <a:avLst/>
            </a:prstGeom>
            <a:solidFill>
              <a:srgbClr val="DCEDDC"/>
            </a:solidFill>
            <a:ln w="9525">
              <a:noFill/>
              <a:miter lim="800000"/>
              <a:headEnd/>
              <a:tailEnd/>
            </a:ln>
          </p:spPr>
          <p:txBody>
            <a:bodyPr/>
            <a:lstStyle/>
            <a:p>
              <a:endParaRPr lang="en-US" dirty="0"/>
            </a:p>
          </p:txBody>
        </p:sp>
        <p:sp>
          <p:nvSpPr>
            <p:cNvPr id="85405" name="Rectangle 9409"/>
            <p:cNvSpPr>
              <a:spLocks noChangeArrowheads="1"/>
            </p:cNvSpPr>
            <p:nvPr/>
          </p:nvSpPr>
          <p:spPr bwMode="auto">
            <a:xfrm>
              <a:off x="5320" y="1655"/>
              <a:ext cx="9" cy="707"/>
            </a:xfrm>
            <a:prstGeom prst="rect">
              <a:avLst/>
            </a:prstGeom>
            <a:solidFill>
              <a:srgbClr val="D9ECD9"/>
            </a:solidFill>
            <a:ln w="9525">
              <a:noFill/>
              <a:miter lim="800000"/>
              <a:headEnd/>
              <a:tailEnd/>
            </a:ln>
          </p:spPr>
          <p:txBody>
            <a:bodyPr/>
            <a:lstStyle/>
            <a:p>
              <a:endParaRPr lang="en-US" dirty="0"/>
            </a:p>
          </p:txBody>
        </p:sp>
        <p:sp>
          <p:nvSpPr>
            <p:cNvPr id="85406" name="Rectangle 9410"/>
            <p:cNvSpPr>
              <a:spLocks noChangeArrowheads="1"/>
            </p:cNvSpPr>
            <p:nvPr/>
          </p:nvSpPr>
          <p:spPr bwMode="auto">
            <a:xfrm>
              <a:off x="5329" y="1655"/>
              <a:ext cx="10" cy="707"/>
            </a:xfrm>
            <a:prstGeom prst="rect">
              <a:avLst/>
            </a:prstGeom>
            <a:solidFill>
              <a:srgbClr val="D7EBD7"/>
            </a:solidFill>
            <a:ln w="9525">
              <a:noFill/>
              <a:miter lim="800000"/>
              <a:headEnd/>
              <a:tailEnd/>
            </a:ln>
          </p:spPr>
          <p:txBody>
            <a:bodyPr/>
            <a:lstStyle/>
            <a:p>
              <a:endParaRPr lang="en-US" dirty="0"/>
            </a:p>
          </p:txBody>
        </p:sp>
        <p:sp>
          <p:nvSpPr>
            <p:cNvPr id="85407" name="Rectangle 9411"/>
            <p:cNvSpPr>
              <a:spLocks noChangeArrowheads="1"/>
            </p:cNvSpPr>
            <p:nvPr/>
          </p:nvSpPr>
          <p:spPr bwMode="auto">
            <a:xfrm>
              <a:off x="5339" y="1655"/>
              <a:ext cx="9" cy="707"/>
            </a:xfrm>
            <a:prstGeom prst="rect">
              <a:avLst/>
            </a:prstGeom>
            <a:solidFill>
              <a:srgbClr val="D4EAD4"/>
            </a:solidFill>
            <a:ln w="9525">
              <a:noFill/>
              <a:miter lim="800000"/>
              <a:headEnd/>
              <a:tailEnd/>
            </a:ln>
          </p:spPr>
          <p:txBody>
            <a:bodyPr/>
            <a:lstStyle/>
            <a:p>
              <a:endParaRPr lang="en-US" dirty="0"/>
            </a:p>
          </p:txBody>
        </p:sp>
        <p:sp>
          <p:nvSpPr>
            <p:cNvPr id="85408" name="Rectangle 9412"/>
            <p:cNvSpPr>
              <a:spLocks noChangeArrowheads="1"/>
            </p:cNvSpPr>
            <p:nvPr/>
          </p:nvSpPr>
          <p:spPr bwMode="auto">
            <a:xfrm>
              <a:off x="5348" y="1655"/>
              <a:ext cx="9" cy="707"/>
            </a:xfrm>
            <a:prstGeom prst="rect">
              <a:avLst/>
            </a:prstGeom>
            <a:solidFill>
              <a:srgbClr val="D1E9D1"/>
            </a:solidFill>
            <a:ln w="9525">
              <a:noFill/>
              <a:miter lim="800000"/>
              <a:headEnd/>
              <a:tailEnd/>
            </a:ln>
          </p:spPr>
          <p:txBody>
            <a:bodyPr/>
            <a:lstStyle/>
            <a:p>
              <a:endParaRPr lang="en-US" dirty="0"/>
            </a:p>
          </p:txBody>
        </p:sp>
        <p:sp>
          <p:nvSpPr>
            <p:cNvPr id="85409" name="Rectangle 9413"/>
            <p:cNvSpPr>
              <a:spLocks noChangeArrowheads="1"/>
            </p:cNvSpPr>
            <p:nvPr/>
          </p:nvSpPr>
          <p:spPr bwMode="auto">
            <a:xfrm>
              <a:off x="5357" y="1655"/>
              <a:ext cx="10" cy="707"/>
            </a:xfrm>
            <a:prstGeom prst="rect">
              <a:avLst/>
            </a:prstGeom>
            <a:solidFill>
              <a:srgbClr val="CFE7CF"/>
            </a:solidFill>
            <a:ln w="9525">
              <a:noFill/>
              <a:miter lim="800000"/>
              <a:headEnd/>
              <a:tailEnd/>
            </a:ln>
          </p:spPr>
          <p:txBody>
            <a:bodyPr/>
            <a:lstStyle/>
            <a:p>
              <a:endParaRPr lang="en-US" dirty="0"/>
            </a:p>
          </p:txBody>
        </p:sp>
        <p:sp>
          <p:nvSpPr>
            <p:cNvPr id="85410" name="Rectangle 9414"/>
            <p:cNvSpPr>
              <a:spLocks noChangeArrowheads="1"/>
            </p:cNvSpPr>
            <p:nvPr/>
          </p:nvSpPr>
          <p:spPr bwMode="auto">
            <a:xfrm>
              <a:off x="5367" y="1655"/>
              <a:ext cx="9" cy="707"/>
            </a:xfrm>
            <a:prstGeom prst="rect">
              <a:avLst/>
            </a:prstGeom>
            <a:solidFill>
              <a:srgbClr val="CCE6CC"/>
            </a:solidFill>
            <a:ln w="9525">
              <a:noFill/>
              <a:miter lim="800000"/>
              <a:headEnd/>
              <a:tailEnd/>
            </a:ln>
          </p:spPr>
          <p:txBody>
            <a:bodyPr/>
            <a:lstStyle/>
            <a:p>
              <a:endParaRPr lang="en-US" dirty="0"/>
            </a:p>
          </p:txBody>
        </p:sp>
        <p:sp>
          <p:nvSpPr>
            <p:cNvPr id="85411" name="Rectangle 9415"/>
            <p:cNvSpPr>
              <a:spLocks noChangeArrowheads="1"/>
            </p:cNvSpPr>
            <p:nvPr/>
          </p:nvSpPr>
          <p:spPr bwMode="auto">
            <a:xfrm>
              <a:off x="5376" y="1655"/>
              <a:ext cx="9" cy="707"/>
            </a:xfrm>
            <a:prstGeom prst="rect">
              <a:avLst/>
            </a:prstGeom>
            <a:solidFill>
              <a:srgbClr val="CAE5CA"/>
            </a:solidFill>
            <a:ln w="9525">
              <a:noFill/>
              <a:miter lim="800000"/>
              <a:headEnd/>
              <a:tailEnd/>
            </a:ln>
          </p:spPr>
          <p:txBody>
            <a:bodyPr/>
            <a:lstStyle/>
            <a:p>
              <a:endParaRPr lang="en-US" dirty="0"/>
            </a:p>
          </p:txBody>
        </p:sp>
        <p:sp>
          <p:nvSpPr>
            <p:cNvPr id="85412" name="Rectangle 9416"/>
            <p:cNvSpPr>
              <a:spLocks noChangeArrowheads="1"/>
            </p:cNvSpPr>
            <p:nvPr/>
          </p:nvSpPr>
          <p:spPr bwMode="auto">
            <a:xfrm>
              <a:off x="5385" y="1655"/>
              <a:ext cx="9" cy="707"/>
            </a:xfrm>
            <a:prstGeom prst="rect">
              <a:avLst/>
            </a:prstGeom>
            <a:solidFill>
              <a:srgbClr val="C8E4C8"/>
            </a:solidFill>
            <a:ln w="9525">
              <a:noFill/>
              <a:miter lim="800000"/>
              <a:headEnd/>
              <a:tailEnd/>
            </a:ln>
          </p:spPr>
          <p:txBody>
            <a:bodyPr/>
            <a:lstStyle/>
            <a:p>
              <a:endParaRPr lang="en-US" dirty="0"/>
            </a:p>
          </p:txBody>
        </p:sp>
        <p:sp>
          <p:nvSpPr>
            <p:cNvPr id="85413" name="Rectangle 9417"/>
            <p:cNvSpPr>
              <a:spLocks noChangeArrowheads="1"/>
            </p:cNvSpPr>
            <p:nvPr/>
          </p:nvSpPr>
          <p:spPr bwMode="auto">
            <a:xfrm>
              <a:off x="5394" y="1655"/>
              <a:ext cx="10" cy="707"/>
            </a:xfrm>
            <a:prstGeom prst="rect">
              <a:avLst/>
            </a:prstGeom>
            <a:solidFill>
              <a:srgbClr val="C5E2C5"/>
            </a:solidFill>
            <a:ln w="9525">
              <a:noFill/>
              <a:miter lim="800000"/>
              <a:headEnd/>
              <a:tailEnd/>
            </a:ln>
          </p:spPr>
          <p:txBody>
            <a:bodyPr/>
            <a:lstStyle/>
            <a:p>
              <a:endParaRPr lang="en-US" dirty="0"/>
            </a:p>
          </p:txBody>
        </p:sp>
        <p:sp>
          <p:nvSpPr>
            <p:cNvPr id="85414" name="Rectangle 9418"/>
            <p:cNvSpPr>
              <a:spLocks noChangeArrowheads="1"/>
            </p:cNvSpPr>
            <p:nvPr/>
          </p:nvSpPr>
          <p:spPr bwMode="auto">
            <a:xfrm>
              <a:off x="5404" y="1655"/>
              <a:ext cx="9" cy="707"/>
            </a:xfrm>
            <a:prstGeom prst="rect">
              <a:avLst/>
            </a:prstGeom>
            <a:solidFill>
              <a:srgbClr val="C3E1C3"/>
            </a:solidFill>
            <a:ln w="9525">
              <a:noFill/>
              <a:miter lim="800000"/>
              <a:headEnd/>
              <a:tailEnd/>
            </a:ln>
          </p:spPr>
          <p:txBody>
            <a:bodyPr/>
            <a:lstStyle/>
            <a:p>
              <a:endParaRPr lang="en-US" dirty="0"/>
            </a:p>
          </p:txBody>
        </p:sp>
        <p:sp>
          <p:nvSpPr>
            <p:cNvPr id="85415" name="Rectangle 9419"/>
            <p:cNvSpPr>
              <a:spLocks noChangeArrowheads="1"/>
            </p:cNvSpPr>
            <p:nvPr/>
          </p:nvSpPr>
          <p:spPr bwMode="auto">
            <a:xfrm>
              <a:off x="5413" y="1655"/>
              <a:ext cx="9" cy="707"/>
            </a:xfrm>
            <a:prstGeom prst="rect">
              <a:avLst/>
            </a:prstGeom>
            <a:solidFill>
              <a:srgbClr val="C0E0C0"/>
            </a:solidFill>
            <a:ln w="9525">
              <a:noFill/>
              <a:miter lim="800000"/>
              <a:headEnd/>
              <a:tailEnd/>
            </a:ln>
          </p:spPr>
          <p:txBody>
            <a:bodyPr/>
            <a:lstStyle/>
            <a:p>
              <a:endParaRPr lang="en-US" dirty="0"/>
            </a:p>
          </p:txBody>
        </p:sp>
        <p:sp>
          <p:nvSpPr>
            <p:cNvPr id="85416" name="Rectangle 9420"/>
            <p:cNvSpPr>
              <a:spLocks noChangeArrowheads="1"/>
            </p:cNvSpPr>
            <p:nvPr/>
          </p:nvSpPr>
          <p:spPr bwMode="auto">
            <a:xfrm>
              <a:off x="5422" y="1655"/>
              <a:ext cx="10" cy="707"/>
            </a:xfrm>
            <a:prstGeom prst="rect">
              <a:avLst/>
            </a:prstGeom>
            <a:solidFill>
              <a:srgbClr val="BEDFBE"/>
            </a:solidFill>
            <a:ln w="9525">
              <a:noFill/>
              <a:miter lim="800000"/>
              <a:headEnd/>
              <a:tailEnd/>
            </a:ln>
          </p:spPr>
          <p:txBody>
            <a:bodyPr/>
            <a:lstStyle/>
            <a:p>
              <a:endParaRPr lang="en-US" dirty="0"/>
            </a:p>
          </p:txBody>
        </p:sp>
        <p:sp>
          <p:nvSpPr>
            <p:cNvPr id="85417" name="Rectangle 9421"/>
            <p:cNvSpPr>
              <a:spLocks noChangeArrowheads="1"/>
            </p:cNvSpPr>
            <p:nvPr/>
          </p:nvSpPr>
          <p:spPr bwMode="auto">
            <a:xfrm>
              <a:off x="5432" y="1655"/>
              <a:ext cx="9" cy="707"/>
            </a:xfrm>
            <a:prstGeom prst="rect">
              <a:avLst/>
            </a:prstGeom>
            <a:solidFill>
              <a:srgbClr val="BBDDBB"/>
            </a:solidFill>
            <a:ln w="9525">
              <a:noFill/>
              <a:miter lim="800000"/>
              <a:headEnd/>
              <a:tailEnd/>
            </a:ln>
          </p:spPr>
          <p:txBody>
            <a:bodyPr/>
            <a:lstStyle/>
            <a:p>
              <a:endParaRPr lang="en-US" dirty="0"/>
            </a:p>
          </p:txBody>
        </p:sp>
        <p:sp>
          <p:nvSpPr>
            <p:cNvPr id="85418" name="Rectangle 9422"/>
            <p:cNvSpPr>
              <a:spLocks noChangeArrowheads="1"/>
            </p:cNvSpPr>
            <p:nvPr/>
          </p:nvSpPr>
          <p:spPr bwMode="auto">
            <a:xfrm>
              <a:off x="5441" y="1655"/>
              <a:ext cx="9" cy="707"/>
            </a:xfrm>
            <a:prstGeom prst="rect">
              <a:avLst/>
            </a:prstGeom>
            <a:solidFill>
              <a:srgbClr val="B9DCB9"/>
            </a:solidFill>
            <a:ln w="9525">
              <a:noFill/>
              <a:miter lim="800000"/>
              <a:headEnd/>
              <a:tailEnd/>
            </a:ln>
          </p:spPr>
          <p:txBody>
            <a:bodyPr/>
            <a:lstStyle/>
            <a:p>
              <a:endParaRPr lang="en-US" dirty="0"/>
            </a:p>
          </p:txBody>
        </p:sp>
        <p:sp>
          <p:nvSpPr>
            <p:cNvPr id="85419" name="Rectangle 9423"/>
            <p:cNvSpPr>
              <a:spLocks noChangeArrowheads="1"/>
            </p:cNvSpPr>
            <p:nvPr/>
          </p:nvSpPr>
          <p:spPr bwMode="auto">
            <a:xfrm>
              <a:off x="5450" y="1655"/>
              <a:ext cx="10" cy="707"/>
            </a:xfrm>
            <a:prstGeom prst="rect">
              <a:avLst/>
            </a:prstGeom>
            <a:solidFill>
              <a:srgbClr val="B7DBB7"/>
            </a:solidFill>
            <a:ln w="9525">
              <a:noFill/>
              <a:miter lim="800000"/>
              <a:headEnd/>
              <a:tailEnd/>
            </a:ln>
          </p:spPr>
          <p:txBody>
            <a:bodyPr/>
            <a:lstStyle/>
            <a:p>
              <a:endParaRPr lang="en-US" dirty="0"/>
            </a:p>
          </p:txBody>
        </p:sp>
        <p:sp>
          <p:nvSpPr>
            <p:cNvPr id="85420" name="Rectangle 9424"/>
            <p:cNvSpPr>
              <a:spLocks noChangeArrowheads="1"/>
            </p:cNvSpPr>
            <p:nvPr/>
          </p:nvSpPr>
          <p:spPr bwMode="auto">
            <a:xfrm>
              <a:off x="5460" y="1655"/>
              <a:ext cx="9" cy="707"/>
            </a:xfrm>
            <a:prstGeom prst="rect">
              <a:avLst/>
            </a:prstGeom>
            <a:solidFill>
              <a:srgbClr val="B4DAB4"/>
            </a:solidFill>
            <a:ln w="9525">
              <a:noFill/>
              <a:miter lim="800000"/>
              <a:headEnd/>
              <a:tailEnd/>
            </a:ln>
          </p:spPr>
          <p:txBody>
            <a:bodyPr/>
            <a:lstStyle/>
            <a:p>
              <a:endParaRPr lang="en-US" dirty="0"/>
            </a:p>
          </p:txBody>
        </p:sp>
        <p:sp>
          <p:nvSpPr>
            <p:cNvPr id="85421" name="Rectangle 9425"/>
            <p:cNvSpPr>
              <a:spLocks noChangeArrowheads="1"/>
            </p:cNvSpPr>
            <p:nvPr/>
          </p:nvSpPr>
          <p:spPr bwMode="auto">
            <a:xfrm>
              <a:off x="5469" y="1655"/>
              <a:ext cx="9" cy="707"/>
            </a:xfrm>
            <a:prstGeom prst="rect">
              <a:avLst/>
            </a:prstGeom>
            <a:solidFill>
              <a:srgbClr val="B2D8B2"/>
            </a:solidFill>
            <a:ln w="9525">
              <a:noFill/>
              <a:miter lim="800000"/>
              <a:headEnd/>
              <a:tailEnd/>
            </a:ln>
          </p:spPr>
          <p:txBody>
            <a:bodyPr/>
            <a:lstStyle/>
            <a:p>
              <a:endParaRPr lang="en-US" dirty="0"/>
            </a:p>
          </p:txBody>
        </p:sp>
        <p:sp>
          <p:nvSpPr>
            <p:cNvPr id="85422" name="Rectangle 9426"/>
            <p:cNvSpPr>
              <a:spLocks noChangeArrowheads="1"/>
            </p:cNvSpPr>
            <p:nvPr/>
          </p:nvSpPr>
          <p:spPr bwMode="auto">
            <a:xfrm>
              <a:off x="5478" y="1655"/>
              <a:ext cx="9" cy="707"/>
            </a:xfrm>
            <a:prstGeom prst="rect">
              <a:avLst/>
            </a:prstGeom>
            <a:solidFill>
              <a:srgbClr val="AFD7AF"/>
            </a:solidFill>
            <a:ln w="9525">
              <a:noFill/>
              <a:miter lim="800000"/>
              <a:headEnd/>
              <a:tailEnd/>
            </a:ln>
          </p:spPr>
          <p:txBody>
            <a:bodyPr/>
            <a:lstStyle/>
            <a:p>
              <a:endParaRPr lang="en-US" dirty="0"/>
            </a:p>
          </p:txBody>
        </p:sp>
        <p:sp>
          <p:nvSpPr>
            <p:cNvPr id="85423" name="Rectangle 9427"/>
            <p:cNvSpPr>
              <a:spLocks noChangeArrowheads="1"/>
            </p:cNvSpPr>
            <p:nvPr/>
          </p:nvSpPr>
          <p:spPr bwMode="auto">
            <a:xfrm>
              <a:off x="5487" y="1655"/>
              <a:ext cx="10" cy="707"/>
            </a:xfrm>
            <a:prstGeom prst="rect">
              <a:avLst/>
            </a:prstGeom>
            <a:solidFill>
              <a:srgbClr val="ADD6AD"/>
            </a:solidFill>
            <a:ln w="9525">
              <a:noFill/>
              <a:miter lim="800000"/>
              <a:headEnd/>
              <a:tailEnd/>
            </a:ln>
          </p:spPr>
          <p:txBody>
            <a:bodyPr/>
            <a:lstStyle/>
            <a:p>
              <a:endParaRPr lang="en-US" dirty="0"/>
            </a:p>
          </p:txBody>
        </p:sp>
        <p:sp>
          <p:nvSpPr>
            <p:cNvPr id="85424" name="Rectangle 9428"/>
            <p:cNvSpPr>
              <a:spLocks noChangeArrowheads="1"/>
            </p:cNvSpPr>
            <p:nvPr/>
          </p:nvSpPr>
          <p:spPr bwMode="auto">
            <a:xfrm>
              <a:off x="5497" y="1655"/>
              <a:ext cx="9" cy="707"/>
            </a:xfrm>
            <a:prstGeom prst="rect">
              <a:avLst/>
            </a:prstGeom>
            <a:solidFill>
              <a:srgbClr val="AAD5AA"/>
            </a:solidFill>
            <a:ln w="9525">
              <a:noFill/>
              <a:miter lim="800000"/>
              <a:headEnd/>
              <a:tailEnd/>
            </a:ln>
          </p:spPr>
          <p:txBody>
            <a:bodyPr/>
            <a:lstStyle/>
            <a:p>
              <a:endParaRPr lang="en-US" dirty="0"/>
            </a:p>
          </p:txBody>
        </p:sp>
        <p:sp>
          <p:nvSpPr>
            <p:cNvPr id="85425" name="Rectangle 9429"/>
            <p:cNvSpPr>
              <a:spLocks noChangeArrowheads="1"/>
            </p:cNvSpPr>
            <p:nvPr/>
          </p:nvSpPr>
          <p:spPr bwMode="auto">
            <a:xfrm>
              <a:off x="5506" y="1655"/>
              <a:ext cx="9" cy="707"/>
            </a:xfrm>
            <a:prstGeom prst="rect">
              <a:avLst/>
            </a:prstGeom>
            <a:solidFill>
              <a:srgbClr val="A8D3A8"/>
            </a:solidFill>
            <a:ln w="9525">
              <a:noFill/>
              <a:miter lim="800000"/>
              <a:headEnd/>
              <a:tailEnd/>
            </a:ln>
          </p:spPr>
          <p:txBody>
            <a:bodyPr/>
            <a:lstStyle/>
            <a:p>
              <a:endParaRPr lang="en-US" dirty="0"/>
            </a:p>
          </p:txBody>
        </p:sp>
        <p:sp>
          <p:nvSpPr>
            <p:cNvPr id="85426" name="Rectangle 9430"/>
            <p:cNvSpPr>
              <a:spLocks noChangeArrowheads="1"/>
            </p:cNvSpPr>
            <p:nvPr/>
          </p:nvSpPr>
          <p:spPr bwMode="auto">
            <a:xfrm>
              <a:off x="5515" y="1655"/>
              <a:ext cx="10" cy="707"/>
            </a:xfrm>
            <a:prstGeom prst="rect">
              <a:avLst/>
            </a:prstGeom>
            <a:solidFill>
              <a:srgbClr val="A5D2A5"/>
            </a:solidFill>
            <a:ln w="9525">
              <a:noFill/>
              <a:miter lim="800000"/>
              <a:headEnd/>
              <a:tailEnd/>
            </a:ln>
          </p:spPr>
          <p:txBody>
            <a:bodyPr/>
            <a:lstStyle/>
            <a:p>
              <a:endParaRPr lang="en-US" dirty="0"/>
            </a:p>
          </p:txBody>
        </p:sp>
        <p:sp>
          <p:nvSpPr>
            <p:cNvPr id="85427" name="Rectangle 9431"/>
            <p:cNvSpPr>
              <a:spLocks noChangeArrowheads="1"/>
            </p:cNvSpPr>
            <p:nvPr/>
          </p:nvSpPr>
          <p:spPr bwMode="auto">
            <a:xfrm>
              <a:off x="5525" y="1655"/>
              <a:ext cx="9" cy="707"/>
            </a:xfrm>
            <a:prstGeom prst="rect">
              <a:avLst/>
            </a:prstGeom>
            <a:solidFill>
              <a:srgbClr val="A2D1A2"/>
            </a:solidFill>
            <a:ln w="9525">
              <a:noFill/>
              <a:miter lim="800000"/>
              <a:headEnd/>
              <a:tailEnd/>
            </a:ln>
          </p:spPr>
          <p:txBody>
            <a:bodyPr/>
            <a:lstStyle/>
            <a:p>
              <a:endParaRPr lang="en-US" dirty="0"/>
            </a:p>
          </p:txBody>
        </p:sp>
        <p:sp>
          <p:nvSpPr>
            <p:cNvPr id="85428" name="Rectangle 9432"/>
            <p:cNvSpPr>
              <a:spLocks noChangeArrowheads="1"/>
            </p:cNvSpPr>
            <p:nvPr/>
          </p:nvSpPr>
          <p:spPr bwMode="auto">
            <a:xfrm>
              <a:off x="5534" y="1655"/>
              <a:ext cx="9" cy="707"/>
            </a:xfrm>
            <a:prstGeom prst="rect">
              <a:avLst/>
            </a:prstGeom>
            <a:solidFill>
              <a:srgbClr val="A0CFA0"/>
            </a:solidFill>
            <a:ln w="9525">
              <a:noFill/>
              <a:miter lim="800000"/>
              <a:headEnd/>
              <a:tailEnd/>
            </a:ln>
          </p:spPr>
          <p:txBody>
            <a:bodyPr/>
            <a:lstStyle/>
            <a:p>
              <a:endParaRPr lang="en-US" dirty="0"/>
            </a:p>
          </p:txBody>
        </p:sp>
        <p:sp>
          <p:nvSpPr>
            <p:cNvPr id="85429" name="Rectangle 9433"/>
            <p:cNvSpPr>
              <a:spLocks noChangeArrowheads="1"/>
            </p:cNvSpPr>
            <p:nvPr/>
          </p:nvSpPr>
          <p:spPr bwMode="auto">
            <a:xfrm>
              <a:off x="5543" y="1655"/>
              <a:ext cx="10" cy="707"/>
            </a:xfrm>
            <a:prstGeom prst="rect">
              <a:avLst/>
            </a:prstGeom>
            <a:solidFill>
              <a:srgbClr val="9DCE9D"/>
            </a:solidFill>
            <a:ln w="9525">
              <a:noFill/>
              <a:miter lim="800000"/>
              <a:headEnd/>
              <a:tailEnd/>
            </a:ln>
          </p:spPr>
          <p:txBody>
            <a:bodyPr/>
            <a:lstStyle/>
            <a:p>
              <a:endParaRPr lang="en-US" dirty="0"/>
            </a:p>
          </p:txBody>
        </p:sp>
        <p:sp>
          <p:nvSpPr>
            <p:cNvPr id="85430" name="Rectangle 9434"/>
            <p:cNvSpPr>
              <a:spLocks noChangeArrowheads="1"/>
            </p:cNvSpPr>
            <p:nvPr/>
          </p:nvSpPr>
          <p:spPr bwMode="auto">
            <a:xfrm>
              <a:off x="5553" y="1655"/>
              <a:ext cx="9" cy="707"/>
            </a:xfrm>
            <a:prstGeom prst="rect">
              <a:avLst/>
            </a:prstGeom>
            <a:solidFill>
              <a:srgbClr val="9BCD9B"/>
            </a:solidFill>
            <a:ln w="9525">
              <a:noFill/>
              <a:miter lim="800000"/>
              <a:headEnd/>
              <a:tailEnd/>
            </a:ln>
          </p:spPr>
          <p:txBody>
            <a:bodyPr/>
            <a:lstStyle/>
            <a:p>
              <a:endParaRPr lang="en-US" dirty="0"/>
            </a:p>
          </p:txBody>
        </p:sp>
        <p:sp>
          <p:nvSpPr>
            <p:cNvPr id="85431" name="Rectangle 9435"/>
            <p:cNvSpPr>
              <a:spLocks noChangeArrowheads="1"/>
            </p:cNvSpPr>
            <p:nvPr/>
          </p:nvSpPr>
          <p:spPr bwMode="auto">
            <a:xfrm>
              <a:off x="5562" y="1655"/>
              <a:ext cx="9" cy="707"/>
            </a:xfrm>
            <a:prstGeom prst="rect">
              <a:avLst/>
            </a:prstGeom>
            <a:solidFill>
              <a:srgbClr val="98CC98"/>
            </a:solidFill>
            <a:ln w="9525">
              <a:noFill/>
              <a:miter lim="800000"/>
              <a:headEnd/>
              <a:tailEnd/>
            </a:ln>
          </p:spPr>
          <p:txBody>
            <a:bodyPr/>
            <a:lstStyle/>
            <a:p>
              <a:endParaRPr lang="en-US" dirty="0"/>
            </a:p>
          </p:txBody>
        </p:sp>
        <p:sp>
          <p:nvSpPr>
            <p:cNvPr id="85432" name="Rectangle 9436"/>
            <p:cNvSpPr>
              <a:spLocks noChangeArrowheads="1"/>
            </p:cNvSpPr>
            <p:nvPr/>
          </p:nvSpPr>
          <p:spPr bwMode="auto">
            <a:xfrm>
              <a:off x="5571" y="1655"/>
              <a:ext cx="10" cy="707"/>
            </a:xfrm>
            <a:prstGeom prst="rect">
              <a:avLst/>
            </a:prstGeom>
            <a:solidFill>
              <a:srgbClr val="96CA96"/>
            </a:solidFill>
            <a:ln w="9525">
              <a:noFill/>
              <a:miter lim="800000"/>
              <a:headEnd/>
              <a:tailEnd/>
            </a:ln>
          </p:spPr>
          <p:txBody>
            <a:bodyPr/>
            <a:lstStyle/>
            <a:p>
              <a:endParaRPr lang="en-US" dirty="0"/>
            </a:p>
          </p:txBody>
        </p:sp>
        <p:sp>
          <p:nvSpPr>
            <p:cNvPr id="85433" name="Rectangle 9437"/>
            <p:cNvSpPr>
              <a:spLocks noChangeArrowheads="1"/>
            </p:cNvSpPr>
            <p:nvPr/>
          </p:nvSpPr>
          <p:spPr bwMode="auto">
            <a:xfrm>
              <a:off x="5581" y="1655"/>
              <a:ext cx="9" cy="707"/>
            </a:xfrm>
            <a:prstGeom prst="rect">
              <a:avLst/>
            </a:prstGeom>
            <a:solidFill>
              <a:srgbClr val="94C994"/>
            </a:solidFill>
            <a:ln w="9525">
              <a:noFill/>
              <a:miter lim="800000"/>
              <a:headEnd/>
              <a:tailEnd/>
            </a:ln>
          </p:spPr>
          <p:txBody>
            <a:bodyPr/>
            <a:lstStyle/>
            <a:p>
              <a:endParaRPr lang="en-US" dirty="0"/>
            </a:p>
          </p:txBody>
        </p:sp>
        <p:sp>
          <p:nvSpPr>
            <p:cNvPr id="85434" name="Rectangle 9438"/>
            <p:cNvSpPr>
              <a:spLocks noChangeArrowheads="1"/>
            </p:cNvSpPr>
            <p:nvPr/>
          </p:nvSpPr>
          <p:spPr bwMode="auto">
            <a:xfrm>
              <a:off x="5590" y="1655"/>
              <a:ext cx="9" cy="707"/>
            </a:xfrm>
            <a:prstGeom prst="rect">
              <a:avLst/>
            </a:prstGeom>
            <a:solidFill>
              <a:srgbClr val="91C891"/>
            </a:solidFill>
            <a:ln w="9525">
              <a:noFill/>
              <a:miter lim="800000"/>
              <a:headEnd/>
              <a:tailEnd/>
            </a:ln>
          </p:spPr>
          <p:txBody>
            <a:bodyPr/>
            <a:lstStyle/>
            <a:p>
              <a:endParaRPr lang="en-US" dirty="0"/>
            </a:p>
          </p:txBody>
        </p:sp>
        <p:sp>
          <p:nvSpPr>
            <p:cNvPr id="85435" name="Rectangle 9439"/>
            <p:cNvSpPr>
              <a:spLocks noChangeArrowheads="1"/>
            </p:cNvSpPr>
            <p:nvPr/>
          </p:nvSpPr>
          <p:spPr bwMode="auto">
            <a:xfrm>
              <a:off x="5599" y="1655"/>
              <a:ext cx="9" cy="707"/>
            </a:xfrm>
            <a:prstGeom prst="rect">
              <a:avLst/>
            </a:prstGeom>
            <a:solidFill>
              <a:srgbClr val="8FC78F"/>
            </a:solidFill>
            <a:ln w="9525">
              <a:noFill/>
              <a:miter lim="800000"/>
              <a:headEnd/>
              <a:tailEnd/>
            </a:ln>
          </p:spPr>
          <p:txBody>
            <a:bodyPr/>
            <a:lstStyle/>
            <a:p>
              <a:endParaRPr lang="en-US" dirty="0"/>
            </a:p>
          </p:txBody>
        </p:sp>
        <p:sp>
          <p:nvSpPr>
            <p:cNvPr id="85436" name="Rectangle 9440"/>
            <p:cNvSpPr>
              <a:spLocks noChangeArrowheads="1"/>
            </p:cNvSpPr>
            <p:nvPr/>
          </p:nvSpPr>
          <p:spPr bwMode="auto">
            <a:xfrm>
              <a:off x="5608" y="1655"/>
              <a:ext cx="10" cy="707"/>
            </a:xfrm>
            <a:prstGeom prst="rect">
              <a:avLst/>
            </a:prstGeom>
            <a:solidFill>
              <a:srgbClr val="8CC58C"/>
            </a:solidFill>
            <a:ln w="9525">
              <a:noFill/>
              <a:miter lim="800000"/>
              <a:headEnd/>
              <a:tailEnd/>
            </a:ln>
          </p:spPr>
          <p:txBody>
            <a:bodyPr/>
            <a:lstStyle/>
            <a:p>
              <a:endParaRPr lang="en-US" dirty="0"/>
            </a:p>
          </p:txBody>
        </p:sp>
        <p:sp>
          <p:nvSpPr>
            <p:cNvPr id="85437" name="Rectangle 9441"/>
            <p:cNvSpPr>
              <a:spLocks noChangeArrowheads="1"/>
            </p:cNvSpPr>
            <p:nvPr/>
          </p:nvSpPr>
          <p:spPr bwMode="auto">
            <a:xfrm>
              <a:off x="5618" y="1655"/>
              <a:ext cx="9" cy="707"/>
            </a:xfrm>
            <a:prstGeom prst="rect">
              <a:avLst/>
            </a:prstGeom>
            <a:solidFill>
              <a:srgbClr val="8AC48A"/>
            </a:solidFill>
            <a:ln w="9525">
              <a:noFill/>
              <a:miter lim="800000"/>
              <a:headEnd/>
              <a:tailEnd/>
            </a:ln>
          </p:spPr>
          <p:txBody>
            <a:bodyPr/>
            <a:lstStyle/>
            <a:p>
              <a:endParaRPr lang="en-US" dirty="0"/>
            </a:p>
          </p:txBody>
        </p:sp>
        <p:sp>
          <p:nvSpPr>
            <p:cNvPr id="85438" name="Rectangle 9442"/>
            <p:cNvSpPr>
              <a:spLocks noChangeArrowheads="1"/>
            </p:cNvSpPr>
            <p:nvPr/>
          </p:nvSpPr>
          <p:spPr bwMode="auto">
            <a:xfrm>
              <a:off x="5627" y="1655"/>
              <a:ext cx="9" cy="707"/>
            </a:xfrm>
            <a:prstGeom prst="rect">
              <a:avLst/>
            </a:prstGeom>
            <a:solidFill>
              <a:srgbClr val="87C387"/>
            </a:solidFill>
            <a:ln w="9525">
              <a:noFill/>
              <a:miter lim="800000"/>
              <a:headEnd/>
              <a:tailEnd/>
            </a:ln>
          </p:spPr>
          <p:txBody>
            <a:bodyPr/>
            <a:lstStyle/>
            <a:p>
              <a:endParaRPr lang="en-US" dirty="0"/>
            </a:p>
          </p:txBody>
        </p:sp>
        <p:sp>
          <p:nvSpPr>
            <p:cNvPr id="85439" name="Rectangle 9443"/>
            <p:cNvSpPr>
              <a:spLocks noChangeArrowheads="1"/>
            </p:cNvSpPr>
            <p:nvPr/>
          </p:nvSpPr>
          <p:spPr bwMode="auto">
            <a:xfrm>
              <a:off x="5636" y="1655"/>
              <a:ext cx="10" cy="707"/>
            </a:xfrm>
            <a:prstGeom prst="rect">
              <a:avLst/>
            </a:prstGeom>
            <a:solidFill>
              <a:srgbClr val="85C285"/>
            </a:solidFill>
            <a:ln w="9525">
              <a:noFill/>
              <a:miter lim="800000"/>
              <a:headEnd/>
              <a:tailEnd/>
            </a:ln>
          </p:spPr>
          <p:txBody>
            <a:bodyPr/>
            <a:lstStyle/>
            <a:p>
              <a:endParaRPr lang="en-US" dirty="0"/>
            </a:p>
          </p:txBody>
        </p:sp>
        <p:sp>
          <p:nvSpPr>
            <p:cNvPr id="85440" name="Rectangle 9444"/>
            <p:cNvSpPr>
              <a:spLocks noChangeArrowheads="1"/>
            </p:cNvSpPr>
            <p:nvPr/>
          </p:nvSpPr>
          <p:spPr bwMode="auto">
            <a:xfrm>
              <a:off x="5646" y="1655"/>
              <a:ext cx="9" cy="707"/>
            </a:xfrm>
            <a:prstGeom prst="rect">
              <a:avLst/>
            </a:prstGeom>
            <a:solidFill>
              <a:srgbClr val="82C082"/>
            </a:solidFill>
            <a:ln w="9525">
              <a:noFill/>
              <a:miter lim="800000"/>
              <a:headEnd/>
              <a:tailEnd/>
            </a:ln>
          </p:spPr>
          <p:txBody>
            <a:bodyPr/>
            <a:lstStyle/>
            <a:p>
              <a:endParaRPr lang="en-US" dirty="0"/>
            </a:p>
          </p:txBody>
        </p:sp>
        <p:sp>
          <p:nvSpPr>
            <p:cNvPr id="85441" name="Rectangle 9445"/>
            <p:cNvSpPr>
              <a:spLocks noChangeArrowheads="1"/>
            </p:cNvSpPr>
            <p:nvPr/>
          </p:nvSpPr>
          <p:spPr bwMode="auto">
            <a:xfrm>
              <a:off x="5655" y="1655"/>
              <a:ext cx="9" cy="707"/>
            </a:xfrm>
            <a:prstGeom prst="rect">
              <a:avLst/>
            </a:prstGeom>
            <a:solidFill>
              <a:srgbClr val="80BF80"/>
            </a:solidFill>
            <a:ln w="9525">
              <a:noFill/>
              <a:miter lim="800000"/>
              <a:headEnd/>
              <a:tailEnd/>
            </a:ln>
          </p:spPr>
          <p:txBody>
            <a:bodyPr/>
            <a:lstStyle/>
            <a:p>
              <a:endParaRPr lang="en-US" dirty="0"/>
            </a:p>
          </p:txBody>
        </p:sp>
        <p:sp>
          <p:nvSpPr>
            <p:cNvPr id="85442" name="Rectangle 9446"/>
            <p:cNvSpPr>
              <a:spLocks noChangeArrowheads="1"/>
            </p:cNvSpPr>
            <p:nvPr/>
          </p:nvSpPr>
          <p:spPr bwMode="auto">
            <a:xfrm>
              <a:off x="5664" y="1655"/>
              <a:ext cx="10" cy="707"/>
            </a:xfrm>
            <a:prstGeom prst="rect">
              <a:avLst/>
            </a:prstGeom>
            <a:solidFill>
              <a:srgbClr val="7DBE7D"/>
            </a:solidFill>
            <a:ln w="9525">
              <a:noFill/>
              <a:miter lim="800000"/>
              <a:headEnd/>
              <a:tailEnd/>
            </a:ln>
          </p:spPr>
          <p:txBody>
            <a:bodyPr/>
            <a:lstStyle/>
            <a:p>
              <a:endParaRPr lang="en-US" dirty="0"/>
            </a:p>
          </p:txBody>
        </p:sp>
        <p:sp>
          <p:nvSpPr>
            <p:cNvPr id="85443" name="Rectangle 9447"/>
            <p:cNvSpPr>
              <a:spLocks noChangeArrowheads="1"/>
            </p:cNvSpPr>
            <p:nvPr/>
          </p:nvSpPr>
          <p:spPr bwMode="auto">
            <a:xfrm>
              <a:off x="5674" y="1655"/>
              <a:ext cx="9" cy="707"/>
            </a:xfrm>
            <a:prstGeom prst="rect">
              <a:avLst/>
            </a:prstGeom>
            <a:solidFill>
              <a:srgbClr val="7BBD7B"/>
            </a:solidFill>
            <a:ln w="9525">
              <a:noFill/>
              <a:miter lim="800000"/>
              <a:headEnd/>
              <a:tailEnd/>
            </a:ln>
          </p:spPr>
          <p:txBody>
            <a:bodyPr/>
            <a:lstStyle/>
            <a:p>
              <a:endParaRPr lang="en-US" dirty="0"/>
            </a:p>
          </p:txBody>
        </p:sp>
        <p:sp>
          <p:nvSpPr>
            <p:cNvPr id="85444" name="Rectangle 9448"/>
            <p:cNvSpPr>
              <a:spLocks noChangeArrowheads="1"/>
            </p:cNvSpPr>
            <p:nvPr/>
          </p:nvSpPr>
          <p:spPr bwMode="auto">
            <a:xfrm>
              <a:off x="5683" y="1655"/>
              <a:ext cx="9" cy="707"/>
            </a:xfrm>
            <a:prstGeom prst="rect">
              <a:avLst/>
            </a:prstGeom>
            <a:solidFill>
              <a:srgbClr val="78BC78"/>
            </a:solidFill>
            <a:ln w="9525">
              <a:noFill/>
              <a:miter lim="800000"/>
              <a:headEnd/>
              <a:tailEnd/>
            </a:ln>
          </p:spPr>
          <p:txBody>
            <a:bodyPr/>
            <a:lstStyle/>
            <a:p>
              <a:endParaRPr lang="en-US" dirty="0"/>
            </a:p>
          </p:txBody>
        </p:sp>
        <p:sp>
          <p:nvSpPr>
            <p:cNvPr id="85445" name="Rectangle 9449"/>
            <p:cNvSpPr>
              <a:spLocks noChangeArrowheads="1"/>
            </p:cNvSpPr>
            <p:nvPr/>
          </p:nvSpPr>
          <p:spPr bwMode="auto">
            <a:xfrm>
              <a:off x="5692" y="1655"/>
              <a:ext cx="9" cy="707"/>
            </a:xfrm>
            <a:prstGeom prst="rect">
              <a:avLst/>
            </a:prstGeom>
            <a:solidFill>
              <a:srgbClr val="76BA76"/>
            </a:solidFill>
            <a:ln w="9525">
              <a:noFill/>
              <a:miter lim="800000"/>
              <a:headEnd/>
              <a:tailEnd/>
            </a:ln>
          </p:spPr>
          <p:txBody>
            <a:bodyPr/>
            <a:lstStyle/>
            <a:p>
              <a:endParaRPr lang="en-US" dirty="0"/>
            </a:p>
          </p:txBody>
        </p:sp>
        <p:sp>
          <p:nvSpPr>
            <p:cNvPr id="85446" name="Rectangle 9450"/>
            <p:cNvSpPr>
              <a:spLocks noChangeArrowheads="1"/>
            </p:cNvSpPr>
            <p:nvPr/>
          </p:nvSpPr>
          <p:spPr bwMode="auto">
            <a:xfrm>
              <a:off x="5701" y="1655"/>
              <a:ext cx="10" cy="707"/>
            </a:xfrm>
            <a:prstGeom prst="rect">
              <a:avLst/>
            </a:prstGeom>
            <a:solidFill>
              <a:srgbClr val="73B973"/>
            </a:solidFill>
            <a:ln w="9525">
              <a:noFill/>
              <a:miter lim="800000"/>
              <a:headEnd/>
              <a:tailEnd/>
            </a:ln>
          </p:spPr>
          <p:txBody>
            <a:bodyPr/>
            <a:lstStyle/>
            <a:p>
              <a:endParaRPr lang="en-US" dirty="0"/>
            </a:p>
          </p:txBody>
        </p:sp>
        <p:sp>
          <p:nvSpPr>
            <p:cNvPr id="85447" name="Rectangle 9451"/>
            <p:cNvSpPr>
              <a:spLocks noChangeArrowheads="1"/>
            </p:cNvSpPr>
            <p:nvPr/>
          </p:nvSpPr>
          <p:spPr bwMode="auto">
            <a:xfrm>
              <a:off x="5711" y="1655"/>
              <a:ext cx="9" cy="707"/>
            </a:xfrm>
            <a:prstGeom prst="rect">
              <a:avLst/>
            </a:prstGeom>
            <a:solidFill>
              <a:srgbClr val="71B871"/>
            </a:solidFill>
            <a:ln w="9525">
              <a:noFill/>
              <a:miter lim="800000"/>
              <a:headEnd/>
              <a:tailEnd/>
            </a:ln>
          </p:spPr>
          <p:txBody>
            <a:bodyPr/>
            <a:lstStyle/>
            <a:p>
              <a:endParaRPr lang="en-US" dirty="0"/>
            </a:p>
          </p:txBody>
        </p:sp>
        <p:sp>
          <p:nvSpPr>
            <p:cNvPr id="85448" name="Rectangle 9452"/>
            <p:cNvSpPr>
              <a:spLocks noChangeArrowheads="1"/>
            </p:cNvSpPr>
            <p:nvPr/>
          </p:nvSpPr>
          <p:spPr bwMode="auto">
            <a:xfrm>
              <a:off x="5720" y="1655"/>
              <a:ext cx="9" cy="707"/>
            </a:xfrm>
            <a:prstGeom prst="rect">
              <a:avLst/>
            </a:prstGeom>
            <a:solidFill>
              <a:srgbClr val="6EB76E"/>
            </a:solidFill>
            <a:ln w="9525">
              <a:noFill/>
              <a:miter lim="800000"/>
              <a:headEnd/>
              <a:tailEnd/>
            </a:ln>
          </p:spPr>
          <p:txBody>
            <a:bodyPr/>
            <a:lstStyle/>
            <a:p>
              <a:endParaRPr lang="en-US" dirty="0"/>
            </a:p>
          </p:txBody>
        </p:sp>
        <p:sp>
          <p:nvSpPr>
            <p:cNvPr id="85449" name="Rectangle 9453"/>
            <p:cNvSpPr>
              <a:spLocks noChangeArrowheads="1"/>
            </p:cNvSpPr>
            <p:nvPr/>
          </p:nvSpPr>
          <p:spPr bwMode="auto">
            <a:xfrm>
              <a:off x="5729" y="1655"/>
              <a:ext cx="10" cy="707"/>
            </a:xfrm>
            <a:prstGeom prst="rect">
              <a:avLst/>
            </a:prstGeom>
            <a:solidFill>
              <a:srgbClr val="6CB66C"/>
            </a:solidFill>
            <a:ln w="9525">
              <a:noFill/>
              <a:miter lim="800000"/>
              <a:headEnd/>
              <a:tailEnd/>
            </a:ln>
          </p:spPr>
          <p:txBody>
            <a:bodyPr/>
            <a:lstStyle/>
            <a:p>
              <a:endParaRPr lang="en-US" dirty="0"/>
            </a:p>
          </p:txBody>
        </p:sp>
        <p:sp>
          <p:nvSpPr>
            <p:cNvPr id="85450" name="Rectangle 9454"/>
            <p:cNvSpPr>
              <a:spLocks noChangeArrowheads="1"/>
            </p:cNvSpPr>
            <p:nvPr/>
          </p:nvSpPr>
          <p:spPr bwMode="auto">
            <a:xfrm>
              <a:off x="5739" y="1655"/>
              <a:ext cx="9" cy="707"/>
            </a:xfrm>
            <a:prstGeom prst="rect">
              <a:avLst/>
            </a:prstGeom>
            <a:solidFill>
              <a:srgbClr val="69B569"/>
            </a:solidFill>
            <a:ln w="9525">
              <a:noFill/>
              <a:miter lim="800000"/>
              <a:headEnd/>
              <a:tailEnd/>
            </a:ln>
          </p:spPr>
          <p:txBody>
            <a:bodyPr/>
            <a:lstStyle/>
            <a:p>
              <a:endParaRPr lang="en-US" dirty="0"/>
            </a:p>
          </p:txBody>
        </p:sp>
        <p:sp>
          <p:nvSpPr>
            <p:cNvPr id="85451" name="Rectangle 9455"/>
            <p:cNvSpPr>
              <a:spLocks noChangeArrowheads="1"/>
            </p:cNvSpPr>
            <p:nvPr/>
          </p:nvSpPr>
          <p:spPr bwMode="auto">
            <a:xfrm>
              <a:off x="5748" y="1655"/>
              <a:ext cx="9" cy="707"/>
            </a:xfrm>
            <a:prstGeom prst="rect">
              <a:avLst/>
            </a:prstGeom>
            <a:solidFill>
              <a:srgbClr val="67B367"/>
            </a:solidFill>
            <a:ln w="9525">
              <a:noFill/>
              <a:miter lim="800000"/>
              <a:headEnd/>
              <a:tailEnd/>
            </a:ln>
          </p:spPr>
          <p:txBody>
            <a:bodyPr/>
            <a:lstStyle/>
            <a:p>
              <a:endParaRPr lang="en-US" dirty="0"/>
            </a:p>
          </p:txBody>
        </p:sp>
        <p:sp>
          <p:nvSpPr>
            <p:cNvPr id="85452" name="Rectangle 9456"/>
            <p:cNvSpPr>
              <a:spLocks noChangeArrowheads="1"/>
            </p:cNvSpPr>
            <p:nvPr/>
          </p:nvSpPr>
          <p:spPr bwMode="auto">
            <a:xfrm>
              <a:off x="5757" y="1655"/>
              <a:ext cx="10" cy="707"/>
            </a:xfrm>
            <a:prstGeom prst="rect">
              <a:avLst/>
            </a:prstGeom>
            <a:solidFill>
              <a:srgbClr val="64B264"/>
            </a:solidFill>
            <a:ln w="9525">
              <a:noFill/>
              <a:miter lim="800000"/>
              <a:headEnd/>
              <a:tailEnd/>
            </a:ln>
          </p:spPr>
          <p:txBody>
            <a:bodyPr/>
            <a:lstStyle/>
            <a:p>
              <a:endParaRPr lang="en-US" dirty="0"/>
            </a:p>
          </p:txBody>
        </p:sp>
        <p:sp>
          <p:nvSpPr>
            <p:cNvPr id="85453" name="Rectangle 9457"/>
            <p:cNvSpPr>
              <a:spLocks noChangeArrowheads="1"/>
            </p:cNvSpPr>
            <p:nvPr/>
          </p:nvSpPr>
          <p:spPr bwMode="auto">
            <a:xfrm>
              <a:off x="5767" y="1655"/>
              <a:ext cx="9" cy="707"/>
            </a:xfrm>
            <a:prstGeom prst="rect">
              <a:avLst/>
            </a:prstGeom>
            <a:solidFill>
              <a:srgbClr val="62B162"/>
            </a:solidFill>
            <a:ln w="9525">
              <a:noFill/>
              <a:miter lim="800000"/>
              <a:headEnd/>
              <a:tailEnd/>
            </a:ln>
          </p:spPr>
          <p:txBody>
            <a:bodyPr/>
            <a:lstStyle/>
            <a:p>
              <a:endParaRPr lang="en-US" dirty="0"/>
            </a:p>
          </p:txBody>
        </p:sp>
        <p:sp>
          <p:nvSpPr>
            <p:cNvPr id="85454" name="Rectangle 9458"/>
            <p:cNvSpPr>
              <a:spLocks noChangeArrowheads="1"/>
            </p:cNvSpPr>
            <p:nvPr/>
          </p:nvSpPr>
          <p:spPr bwMode="auto">
            <a:xfrm>
              <a:off x="5776" y="1655"/>
              <a:ext cx="9" cy="707"/>
            </a:xfrm>
            <a:prstGeom prst="rect">
              <a:avLst/>
            </a:prstGeom>
            <a:solidFill>
              <a:srgbClr val="5FB05F"/>
            </a:solidFill>
            <a:ln w="9525">
              <a:noFill/>
              <a:miter lim="800000"/>
              <a:headEnd/>
              <a:tailEnd/>
            </a:ln>
          </p:spPr>
          <p:txBody>
            <a:bodyPr/>
            <a:lstStyle/>
            <a:p>
              <a:endParaRPr lang="en-US" dirty="0"/>
            </a:p>
          </p:txBody>
        </p:sp>
        <p:sp>
          <p:nvSpPr>
            <p:cNvPr id="85455" name="Rectangle 9459"/>
            <p:cNvSpPr>
              <a:spLocks noChangeArrowheads="1"/>
            </p:cNvSpPr>
            <p:nvPr/>
          </p:nvSpPr>
          <p:spPr bwMode="auto">
            <a:xfrm>
              <a:off x="5785" y="1655"/>
              <a:ext cx="9" cy="707"/>
            </a:xfrm>
            <a:prstGeom prst="rect">
              <a:avLst/>
            </a:prstGeom>
            <a:solidFill>
              <a:srgbClr val="5DAE5D"/>
            </a:solidFill>
            <a:ln w="9525">
              <a:noFill/>
              <a:miter lim="800000"/>
              <a:headEnd/>
              <a:tailEnd/>
            </a:ln>
          </p:spPr>
          <p:txBody>
            <a:bodyPr/>
            <a:lstStyle/>
            <a:p>
              <a:endParaRPr lang="en-US" dirty="0"/>
            </a:p>
          </p:txBody>
        </p:sp>
        <p:sp>
          <p:nvSpPr>
            <p:cNvPr id="85456" name="Rectangle 9460"/>
            <p:cNvSpPr>
              <a:spLocks noChangeArrowheads="1"/>
            </p:cNvSpPr>
            <p:nvPr/>
          </p:nvSpPr>
          <p:spPr bwMode="auto">
            <a:xfrm>
              <a:off x="5794" y="1655"/>
              <a:ext cx="10" cy="707"/>
            </a:xfrm>
            <a:prstGeom prst="rect">
              <a:avLst/>
            </a:prstGeom>
            <a:solidFill>
              <a:srgbClr val="5BAD5B"/>
            </a:solidFill>
            <a:ln w="9525">
              <a:noFill/>
              <a:miter lim="800000"/>
              <a:headEnd/>
              <a:tailEnd/>
            </a:ln>
          </p:spPr>
          <p:txBody>
            <a:bodyPr/>
            <a:lstStyle/>
            <a:p>
              <a:endParaRPr lang="en-US" dirty="0"/>
            </a:p>
          </p:txBody>
        </p:sp>
        <p:sp>
          <p:nvSpPr>
            <p:cNvPr id="85457" name="Rectangle 9461"/>
            <p:cNvSpPr>
              <a:spLocks noChangeArrowheads="1"/>
            </p:cNvSpPr>
            <p:nvPr/>
          </p:nvSpPr>
          <p:spPr bwMode="auto">
            <a:xfrm>
              <a:off x="5804" y="1655"/>
              <a:ext cx="9" cy="707"/>
            </a:xfrm>
            <a:prstGeom prst="rect">
              <a:avLst/>
            </a:prstGeom>
            <a:solidFill>
              <a:srgbClr val="58AC58"/>
            </a:solidFill>
            <a:ln w="9525">
              <a:noFill/>
              <a:miter lim="800000"/>
              <a:headEnd/>
              <a:tailEnd/>
            </a:ln>
          </p:spPr>
          <p:txBody>
            <a:bodyPr/>
            <a:lstStyle/>
            <a:p>
              <a:endParaRPr lang="en-US" dirty="0"/>
            </a:p>
          </p:txBody>
        </p:sp>
        <p:sp>
          <p:nvSpPr>
            <p:cNvPr id="85458" name="Rectangle 9462"/>
            <p:cNvSpPr>
              <a:spLocks noChangeArrowheads="1"/>
            </p:cNvSpPr>
            <p:nvPr/>
          </p:nvSpPr>
          <p:spPr bwMode="auto">
            <a:xfrm>
              <a:off x="5813" y="1655"/>
              <a:ext cx="9" cy="707"/>
            </a:xfrm>
            <a:prstGeom prst="rect">
              <a:avLst/>
            </a:prstGeom>
            <a:solidFill>
              <a:srgbClr val="56AB56"/>
            </a:solidFill>
            <a:ln w="9525">
              <a:noFill/>
              <a:miter lim="800000"/>
              <a:headEnd/>
              <a:tailEnd/>
            </a:ln>
          </p:spPr>
          <p:txBody>
            <a:bodyPr/>
            <a:lstStyle/>
            <a:p>
              <a:endParaRPr lang="en-US" dirty="0"/>
            </a:p>
          </p:txBody>
        </p:sp>
        <p:sp>
          <p:nvSpPr>
            <p:cNvPr id="85459" name="Rectangle 9463"/>
            <p:cNvSpPr>
              <a:spLocks noChangeArrowheads="1"/>
            </p:cNvSpPr>
            <p:nvPr/>
          </p:nvSpPr>
          <p:spPr bwMode="auto">
            <a:xfrm>
              <a:off x="5822" y="1655"/>
              <a:ext cx="10" cy="707"/>
            </a:xfrm>
            <a:prstGeom prst="rect">
              <a:avLst/>
            </a:prstGeom>
            <a:solidFill>
              <a:srgbClr val="53A953"/>
            </a:solidFill>
            <a:ln w="9525">
              <a:noFill/>
              <a:miter lim="800000"/>
              <a:headEnd/>
              <a:tailEnd/>
            </a:ln>
          </p:spPr>
          <p:txBody>
            <a:bodyPr/>
            <a:lstStyle/>
            <a:p>
              <a:endParaRPr lang="en-US" dirty="0"/>
            </a:p>
          </p:txBody>
        </p:sp>
        <p:sp>
          <p:nvSpPr>
            <p:cNvPr id="85460" name="Rectangle 9464"/>
            <p:cNvSpPr>
              <a:spLocks noChangeArrowheads="1"/>
            </p:cNvSpPr>
            <p:nvPr/>
          </p:nvSpPr>
          <p:spPr bwMode="auto">
            <a:xfrm>
              <a:off x="5832" y="1655"/>
              <a:ext cx="9" cy="707"/>
            </a:xfrm>
            <a:prstGeom prst="rect">
              <a:avLst/>
            </a:prstGeom>
            <a:solidFill>
              <a:srgbClr val="51A851"/>
            </a:solidFill>
            <a:ln w="9525">
              <a:noFill/>
              <a:miter lim="800000"/>
              <a:headEnd/>
              <a:tailEnd/>
            </a:ln>
          </p:spPr>
          <p:txBody>
            <a:bodyPr/>
            <a:lstStyle/>
            <a:p>
              <a:endParaRPr lang="en-US" dirty="0"/>
            </a:p>
          </p:txBody>
        </p:sp>
        <p:sp>
          <p:nvSpPr>
            <p:cNvPr id="85461" name="Rectangle 9465"/>
            <p:cNvSpPr>
              <a:spLocks noChangeArrowheads="1"/>
            </p:cNvSpPr>
            <p:nvPr/>
          </p:nvSpPr>
          <p:spPr bwMode="auto">
            <a:xfrm>
              <a:off x="5841" y="1655"/>
              <a:ext cx="9" cy="707"/>
            </a:xfrm>
            <a:prstGeom prst="rect">
              <a:avLst/>
            </a:prstGeom>
            <a:solidFill>
              <a:srgbClr val="4EA74E"/>
            </a:solidFill>
            <a:ln w="9525">
              <a:noFill/>
              <a:miter lim="800000"/>
              <a:headEnd/>
              <a:tailEnd/>
            </a:ln>
          </p:spPr>
          <p:txBody>
            <a:bodyPr/>
            <a:lstStyle/>
            <a:p>
              <a:endParaRPr lang="en-US" dirty="0"/>
            </a:p>
          </p:txBody>
        </p:sp>
        <p:sp>
          <p:nvSpPr>
            <p:cNvPr id="85462" name="Rectangle 9466"/>
            <p:cNvSpPr>
              <a:spLocks noChangeArrowheads="1"/>
            </p:cNvSpPr>
            <p:nvPr/>
          </p:nvSpPr>
          <p:spPr bwMode="auto">
            <a:xfrm>
              <a:off x="5850" y="1655"/>
              <a:ext cx="10" cy="707"/>
            </a:xfrm>
            <a:prstGeom prst="rect">
              <a:avLst/>
            </a:prstGeom>
            <a:solidFill>
              <a:srgbClr val="4CA54C"/>
            </a:solidFill>
            <a:ln w="9525">
              <a:noFill/>
              <a:miter lim="800000"/>
              <a:headEnd/>
              <a:tailEnd/>
            </a:ln>
          </p:spPr>
          <p:txBody>
            <a:bodyPr/>
            <a:lstStyle/>
            <a:p>
              <a:endParaRPr lang="en-US" dirty="0"/>
            </a:p>
          </p:txBody>
        </p:sp>
        <p:sp>
          <p:nvSpPr>
            <p:cNvPr id="85463" name="Rectangle 9467"/>
            <p:cNvSpPr>
              <a:spLocks noChangeArrowheads="1"/>
            </p:cNvSpPr>
            <p:nvPr/>
          </p:nvSpPr>
          <p:spPr bwMode="auto">
            <a:xfrm>
              <a:off x="5860" y="1655"/>
              <a:ext cx="9" cy="707"/>
            </a:xfrm>
            <a:prstGeom prst="rect">
              <a:avLst/>
            </a:prstGeom>
            <a:solidFill>
              <a:srgbClr val="49A449"/>
            </a:solidFill>
            <a:ln w="9525">
              <a:noFill/>
              <a:miter lim="800000"/>
              <a:headEnd/>
              <a:tailEnd/>
            </a:ln>
          </p:spPr>
          <p:txBody>
            <a:bodyPr/>
            <a:lstStyle/>
            <a:p>
              <a:endParaRPr lang="en-US" dirty="0"/>
            </a:p>
          </p:txBody>
        </p:sp>
        <p:sp>
          <p:nvSpPr>
            <p:cNvPr id="85464" name="Rectangle 9468"/>
            <p:cNvSpPr>
              <a:spLocks noChangeArrowheads="1"/>
            </p:cNvSpPr>
            <p:nvPr/>
          </p:nvSpPr>
          <p:spPr bwMode="auto">
            <a:xfrm>
              <a:off x="5869" y="1655"/>
              <a:ext cx="9" cy="707"/>
            </a:xfrm>
            <a:prstGeom prst="rect">
              <a:avLst/>
            </a:prstGeom>
            <a:solidFill>
              <a:srgbClr val="47A347"/>
            </a:solidFill>
            <a:ln w="9525">
              <a:noFill/>
              <a:miter lim="800000"/>
              <a:headEnd/>
              <a:tailEnd/>
            </a:ln>
          </p:spPr>
          <p:txBody>
            <a:bodyPr/>
            <a:lstStyle/>
            <a:p>
              <a:endParaRPr lang="en-US" dirty="0"/>
            </a:p>
          </p:txBody>
        </p:sp>
        <p:sp>
          <p:nvSpPr>
            <p:cNvPr id="85465" name="Rectangle 9469"/>
            <p:cNvSpPr>
              <a:spLocks noChangeArrowheads="1"/>
            </p:cNvSpPr>
            <p:nvPr/>
          </p:nvSpPr>
          <p:spPr bwMode="auto">
            <a:xfrm>
              <a:off x="5878" y="1655"/>
              <a:ext cx="9" cy="707"/>
            </a:xfrm>
            <a:prstGeom prst="rect">
              <a:avLst/>
            </a:prstGeom>
            <a:solidFill>
              <a:srgbClr val="44A244"/>
            </a:solidFill>
            <a:ln w="9525">
              <a:noFill/>
              <a:miter lim="800000"/>
              <a:headEnd/>
              <a:tailEnd/>
            </a:ln>
          </p:spPr>
          <p:txBody>
            <a:bodyPr/>
            <a:lstStyle/>
            <a:p>
              <a:endParaRPr lang="en-US" dirty="0"/>
            </a:p>
          </p:txBody>
        </p:sp>
        <p:sp>
          <p:nvSpPr>
            <p:cNvPr id="85466" name="Rectangle 9470"/>
            <p:cNvSpPr>
              <a:spLocks noChangeArrowheads="1"/>
            </p:cNvSpPr>
            <p:nvPr/>
          </p:nvSpPr>
          <p:spPr bwMode="auto">
            <a:xfrm>
              <a:off x="5887" y="1655"/>
              <a:ext cx="10" cy="707"/>
            </a:xfrm>
            <a:prstGeom prst="rect">
              <a:avLst/>
            </a:prstGeom>
            <a:solidFill>
              <a:srgbClr val="42A042"/>
            </a:solidFill>
            <a:ln w="9525">
              <a:noFill/>
              <a:miter lim="800000"/>
              <a:headEnd/>
              <a:tailEnd/>
            </a:ln>
          </p:spPr>
          <p:txBody>
            <a:bodyPr/>
            <a:lstStyle/>
            <a:p>
              <a:endParaRPr lang="en-US" dirty="0"/>
            </a:p>
          </p:txBody>
        </p:sp>
        <p:sp>
          <p:nvSpPr>
            <p:cNvPr id="85467" name="Rectangle 9471"/>
            <p:cNvSpPr>
              <a:spLocks noChangeArrowheads="1"/>
            </p:cNvSpPr>
            <p:nvPr/>
          </p:nvSpPr>
          <p:spPr bwMode="auto">
            <a:xfrm>
              <a:off x="5897" y="1655"/>
              <a:ext cx="9" cy="707"/>
            </a:xfrm>
            <a:prstGeom prst="rect">
              <a:avLst/>
            </a:prstGeom>
            <a:solidFill>
              <a:srgbClr val="3F9F3F"/>
            </a:solidFill>
            <a:ln w="9525">
              <a:noFill/>
              <a:miter lim="800000"/>
              <a:headEnd/>
              <a:tailEnd/>
            </a:ln>
          </p:spPr>
          <p:txBody>
            <a:bodyPr/>
            <a:lstStyle/>
            <a:p>
              <a:endParaRPr lang="en-US" dirty="0"/>
            </a:p>
          </p:txBody>
        </p:sp>
        <p:sp>
          <p:nvSpPr>
            <p:cNvPr id="85468" name="Rectangle 9472"/>
            <p:cNvSpPr>
              <a:spLocks noChangeArrowheads="1"/>
            </p:cNvSpPr>
            <p:nvPr/>
          </p:nvSpPr>
          <p:spPr bwMode="auto">
            <a:xfrm>
              <a:off x="5906" y="1655"/>
              <a:ext cx="9" cy="707"/>
            </a:xfrm>
            <a:prstGeom prst="rect">
              <a:avLst/>
            </a:prstGeom>
            <a:solidFill>
              <a:srgbClr val="3D9E3D"/>
            </a:solidFill>
            <a:ln w="9525">
              <a:noFill/>
              <a:miter lim="800000"/>
              <a:headEnd/>
              <a:tailEnd/>
            </a:ln>
          </p:spPr>
          <p:txBody>
            <a:bodyPr/>
            <a:lstStyle/>
            <a:p>
              <a:endParaRPr lang="en-US" dirty="0"/>
            </a:p>
          </p:txBody>
        </p:sp>
        <p:sp>
          <p:nvSpPr>
            <p:cNvPr id="85469" name="Rectangle 9473"/>
            <p:cNvSpPr>
              <a:spLocks noChangeArrowheads="1"/>
            </p:cNvSpPr>
            <p:nvPr/>
          </p:nvSpPr>
          <p:spPr bwMode="auto">
            <a:xfrm>
              <a:off x="5915" y="1655"/>
              <a:ext cx="10" cy="707"/>
            </a:xfrm>
            <a:prstGeom prst="rect">
              <a:avLst/>
            </a:prstGeom>
            <a:solidFill>
              <a:srgbClr val="3A9D3A"/>
            </a:solidFill>
            <a:ln w="9525">
              <a:noFill/>
              <a:miter lim="800000"/>
              <a:headEnd/>
              <a:tailEnd/>
            </a:ln>
          </p:spPr>
          <p:txBody>
            <a:bodyPr/>
            <a:lstStyle/>
            <a:p>
              <a:endParaRPr lang="en-US" dirty="0"/>
            </a:p>
          </p:txBody>
        </p:sp>
        <p:sp>
          <p:nvSpPr>
            <p:cNvPr id="85470" name="Rectangle 9474"/>
            <p:cNvSpPr>
              <a:spLocks noChangeArrowheads="1"/>
            </p:cNvSpPr>
            <p:nvPr/>
          </p:nvSpPr>
          <p:spPr bwMode="auto">
            <a:xfrm>
              <a:off x="5925" y="1655"/>
              <a:ext cx="9" cy="707"/>
            </a:xfrm>
            <a:prstGeom prst="rect">
              <a:avLst/>
            </a:prstGeom>
            <a:solidFill>
              <a:srgbClr val="389B38"/>
            </a:solidFill>
            <a:ln w="9525">
              <a:noFill/>
              <a:miter lim="800000"/>
              <a:headEnd/>
              <a:tailEnd/>
            </a:ln>
          </p:spPr>
          <p:txBody>
            <a:bodyPr/>
            <a:lstStyle/>
            <a:p>
              <a:endParaRPr lang="en-US" dirty="0"/>
            </a:p>
          </p:txBody>
        </p:sp>
        <p:sp>
          <p:nvSpPr>
            <p:cNvPr id="85471" name="Rectangle 9475"/>
            <p:cNvSpPr>
              <a:spLocks noChangeArrowheads="1"/>
            </p:cNvSpPr>
            <p:nvPr/>
          </p:nvSpPr>
          <p:spPr bwMode="auto">
            <a:xfrm>
              <a:off x="5934" y="1655"/>
              <a:ext cx="9" cy="707"/>
            </a:xfrm>
            <a:prstGeom prst="rect">
              <a:avLst/>
            </a:prstGeom>
            <a:solidFill>
              <a:srgbClr val="359A35"/>
            </a:solidFill>
            <a:ln w="9525">
              <a:noFill/>
              <a:miter lim="800000"/>
              <a:headEnd/>
              <a:tailEnd/>
            </a:ln>
          </p:spPr>
          <p:txBody>
            <a:bodyPr/>
            <a:lstStyle/>
            <a:p>
              <a:endParaRPr lang="en-US" dirty="0"/>
            </a:p>
          </p:txBody>
        </p:sp>
        <p:sp>
          <p:nvSpPr>
            <p:cNvPr id="85472" name="Rectangle 9476"/>
            <p:cNvSpPr>
              <a:spLocks noChangeArrowheads="1"/>
            </p:cNvSpPr>
            <p:nvPr/>
          </p:nvSpPr>
          <p:spPr bwMode="auto">
            <a:xfrm>
              <a:off x="4421" y="1667"/>
              <a:ext cx="1512" cy="685"/>
            </a:xfrm>
            <a:prstGeom prst="rect">
              <a:avLst/>
            </a:prstGeom>
            <a:noFill/>
            <a:ln w="3" cap="rnd">
              <a:solidFill>
                <a:srgbClr val="006600"/>
              </a:solidFill>
              <a:round/>
              <a:headEnd/>
              <a:tailEnd/>
            </a:ln>
          </p:spPr>
          <p:txBody>
            <a:bodyPr/>
            <a:lstStyle/>
            <a:p>
              <a:endParaRPr lang="en-US" dirty="0"/>
            </a:p>
          </p:txBody>
        </p:sp>
        <p:sp>
          <p:nvSpPr>
            <p:cNvPr id="85473" name="Freeform 9477"/>
            <p:cNvSpPr>
              <a:spLocks/>
            </p:cNvSpPr>
            <p:nvPr/>
          </p:nvSpPr>
          <p:spPr bwMode="auto">
            <a:xfrm>
              <a:off x="4370" y="1545"/>
              <a:ext cx="1671" cy="114"/>
            </a:xfrm>
            <a:custGeom>
              <a:avLst/>
              <a:gdLst>
                <a:gd name="T0" fmla="*/ 0 w 1671"/>
                <a:gd name="T1" fmla="*/ 0 h 114"/>
                <a:gd name="T2" fmla="*/ 97 w 1671"/>
                <a:gd name="T3" fmla="*/ 114 h 114"/>
                <a:gd name="T4" fmla="*/ 1574 w 1671"/>
                <a:gd name="T5" fmla="*/ 114 h 114"/>
                <a:gd name="T6" fmla="*/ 1671 w 1671"/>
                <a:gd name="T7" fmla="*/ 0 h 114"/>
                <a:gd name="T8" fmla="*/ 0 w 1671"/>
                <a:gd name="T9" fmla="*/ 0 h 114"/>
                <a:gd name="T10" fmla="*/ 0 60000 65536"/>
                <a:gd name="T11" fmla="*/ 0 60000 65536"/>
                <a:gd name="T12" fmla="*/ 0 60000 65536"/>
                <a:gd name="T13" fmla="*/ 0 60000 65536"/>
                <a:gd name="T14" fmla="*/ 0 60000 65536"/>
                <a:gd name="T15" fmla="*/ 0 w 1671"/>
                <a:gd name="T16" fmla="*/ 0 h 114"/>
                <a:gd name="T17" fmla="*/ 1671 w 1671"/>
                <a:gd name="T18" fmla="*/ 114 h 114"/>
              </a:gdLst>
              <a:ahLst/>
              <a:cxnLst>
                <a:cxn ang="T10">
                  <a:pos x="T0" y="T1"/>
                </a:cxn>
                <a:cxn ang="T11">
                  <a:pos x="T2" y="T3"/>
                </a:cxn>
                <a:cxn ang="T12">
                  <a:pos x="T4" y="T5"/>
                </a:cxn>
                <a:cxn ang="T13">
                  <a:pos x="T6" y="T7"/>
                </a:cxn>
                <a:cxn ang="T14">
                  <a:pos x="T8" y="T9"/>
                </a:cxn>
              </a:cxnLst>
              <a:rect l="T15" t="T16" r="T17" b="T18"/>
              <a:pathLst>
                <a:path w="1671" h="114">
                  <a:moveTo>
                    <a:pt x="0" y="0"/>
                  </a:moveTo>
                  <a:lnTo>
                    <a:pt x="97" y="114"/>
                  </a:lnTo>
                  <a:lnTo>
                    <a:pt x="1574" y="114"/>
                  </a:lnTo>
                  <a:lnTo>
                    <a:pt x="1671" y="0"/>
                  </a:lnTo>
                  <a:lnTo>
                    <a:pt x="0" y="0"/>
                  </a:lnTo>
                  <a:close/>
                </a:path>
              </a:pathLst>
            </a:custGeom>
            <a:solidFill>
              <a:srgbClr val="008000"/>
            </a:solidFill>
            <a:ln w="9525">
              <a:noFill/>
              <a:round/>
              <a:headEnd/>
              <a:tailEnd/>
            </a:ln>
          </p:spPr>
          <p:txBody>
            <a:bodyPr/>
            <a:lstStyle/>
            <a:p>
              <a:endParaRPr lang="en-US" dirty="0"/>
            </a:p>
          </p:txBody>
        </p:sp>
        <p:sp>
          <p:nvSpPr>
            <p:cNvPr id="85474" name="Freeform 9478"/>
            <p:cNvSpPr>
              <a:spLocks/>
            </p:cNvSpPr>
            <p:nvPr/>
          </p:nvSpPr>
          <p:spPr bwMode="auto">
            <a:xfrm>
              <a:off x="4370" y="1545"/>
              <a:ext cx="1671" cy="114"/>
            </a:xfrm>
            <a:custGeom>
              <a:avLst/>
              <a:gdLst>
                <a:gd name="T0" fmla="*/ 0 w 1671"/>
                <a:gd name="T1" fmla="*/ 0 h 114"/>
                <a:gd name="T2" fmla="*/ 97 w 1671"/>
                <a:gd name="T3" fmla="*/ 114 h 114"/>
                <a:gd name="T4" fmla="*/ 1574 w 1671"/>
                <a:gd name="T5" fmla="*/ 114 h 114"/>
                <a:gd name="T6" fmla="*/ 1671 w 1671"/>
                <a:gd name="T7" fmla="*/ 0 h 114"/>
                <a:gd name="T8" fmla="*/ 0 w 1671"/>
                <a:gd name="T9" fmla="*/ 0 h 114"/>
                <a:gd name="T10" fmla="*/ 0 60000 65536"/>
                <a:gd name="T11" fmla="*/ 0 60000 65536"/>
                <a:gd name="T12" fmla="*/ 0 60000 65536"/>
                <a:gd name="T13" fmla="*/ 0 60000 65536"/>
                <a:gd name="T14" fmla="*/ 0 60000 65536"/>
                <a:gd name="T15" fmla="*/ 0 w 1671"/>
                <a:gd name="T16" fmla="*/ 0 h 114"/>
                <a:gd name="T17" fmla="*/ 1671 w 1671"/>
                <a:gd name="T18" fmla="*/ 114 h 114"/>
              </a:gdLst>
              <a:ahLst/>
              <a:cxnLst>
                <a:cxn ang="T10">
                  <a:pos x="T0" y="T1"/>
                </a:cxn>
                <a:cxn ang="T11">
                  <a:pos x="T2" y="T3"/>
                </a:cxn>
                <a:cxn ang="T12">
                  <a:pos x="T4" y="T5"/>
                </a:cxn>
                <a:cxn ang="T13">
                  <a:pos x="T6" y="T7"/>
                </a:cxn>
                <a:cxn ang="T14">
                  <a:pos x="T8" y="T9"/>
                </a:cxn>
              </a:cxnLst>
              <a:rect l="T15" t="T16" r="T17" b="T18"/>
              <a:pathLst>
                <a:path w="1671" h="114">
                  <a:moveTo>
                    <a:pt x="0" y="0"/>
                  </a:moveTo>
                  <a:lnTo>
                    <a:pt x="97" y="114"/>
                  </a:lnTo>
                  <a:lnTo>
                    <a:pt x="1574" y="114"/>
                  </a:lnTo>
                  <a:lnTo>
                    <a:pt x="1671" y="0"/>
                  </a:lnTo>
                  <a:lnTo>
                    <a:pt x="0" y="0"/>
                  </a:lnTo>
                  <a:close/>
                </a:path>
              </a:pathLst>
            </a:custGeom>
            <a:noFill/>
            <a:ln w="1" cap="rnd">
              <a:solidFill>
                <a:srgbClr val="006600"/>
              </a:solidFill>
              <a:prstDash val="solid"/>
              <a:round/>
              <a:headEnd/>
              <a:tailEnd/>
            </a:ln>
          </p:spPr>
          <p:txBody>
            <a:bodyPr/>
            <a:lstStyle/>
            <a:p>
              <a:endParaRPr lang="en-US" dirty="0"/>
            </a:p>
          </p:txBody>
        </p:sp>
        <p:sp>
          <p:nvSpPr>
            <p:cNvPr id="85475" name="Freeform 9479"/>
            <p:cNvSpPr>
              <a:spLocks/>
            </p:cNvSpPr>
            <p:nvPr/>
          </p:nvSpPr>
          <p:spPr bwMode="auto">
            <a:xfrm>
              <a:off x="4370" y="1545"/>
              <a:ext cx="97" cy="914"/>
            </a:xfrm>
            <a:custGeom>
              <a:avLst/>
              <a:gdLst>
                <a:gd name="T0" fmla="*/ 0 w 97"/>
                <a:gd name="T1" fmla="*/ 0 h 914"/>
                <a:gd name="T2" fmla="*/ 0 w 97"/>
                <a:gd name="T3" fmla="*/ 914 h 914"/>
                <a:gd name="T4" fmla="*/ 97 w 97"/>
                <a:gd name="T5" fmla="*/ 800 h 914"/>
                <a:gd name="T6" fmla="*/ 97 w 97"/>
                <a:gd name="T7" fmla="*/ 114 h 914"/>
                <a:gd name="T8" fmla="*/ 0 w 97"/>
                <a:gd name="T9" fmla="*/ 0 h 914"/>
                <a:gd name="T10" fmla="*/ 0 60000 65536"/>
                <a:gd name="T11" fmla="*/ 0 60000 65536"/>
                <a:gd name="T12" fmla="*/ 0 60000 65536"/>
                <a:gd name="T13" fmla="*/ 0 60000 65536"/>
                <a:gd name="T14" fmla="*/ 0 60000 65536"/>
                <a:gd name="T15" fmla="*/ 0 w 97"/>
                <a:gd name="T16" fmla="*/ 0 h 914"/>
                <a:gd name="T17" fmla="*/ 97 w 97"/>
                <a:gd name="T18" fmla="*/ 914 h 914"/>
              </a:gdLst>
              <a:ahLst/>
              <a:cxnLst>
                <a:cxn ang="T10">
                  <a:pos x="T0" y="T1"/>
                </a:cxn>
                <a:cxn ang="T11">
                  <a:pos x="T2" y="T3"/>
                </a:cxn>
                <a:cxn ang="T12">
                  <a:pos x="T4" y="T5"/>
                </a:cxn>
                <a:cxn ang="T13">
                  <a:pos x="T6" y="T7"/>
                </a:cxn>
                <a:cxn ang="T14">
                  <a:pos x="T8" y="T9"/>
                </a:cxn>
              </a:cxnLst>
              <a:rect l="T15" t="T16" r="T17" b="T18"/>
              <a:pathLst>
                <a:path w="97" h="914">
                  <a:moveTo>
                    <a:pt x="0" y="0"/>
                  </a:moveTo>
                  <a:lnTo>
                    <a:pt x="0" y="914"/>
                  </a:lnTo>
                  <a:lnTo>
                    <a:pt x="97" y="800"/>
                  </a:lnTo>
                  <a:lnTo>
                    <a:pt x="97" y="114"/>
                  </a:lnTo>
                  <a:lnTo>
                    <a:pt x="0" y="0"/>
                  </a:lnTo>
                  <a:close/>
                </a:path>
              </a:pathLst>
            </a:custGeom>
            <a:solidFill>
              <a:srgbClr val="008000"/>
            </a:solidFill>
            <a:ln w="9525">
              <a:noFill/>
              <a:round/>
              <a:headEnd/>
              <a:tailEnd/>
            </a:ln>
          </p:spPr>
          <p:txBody>
            <a:bodyPr/>
            <a:lstStyle/>
            <a:p>
              <a:endParaRPr lang="en-US" dirty="0"/>
            </a:p>
          </p:txBody>
        </p:sp>
        <p:sp>
          <p:nvSpPr>
            <p:cNvPr id="85476" name="Freeform 9480"/>
            <p:cNvSpPr>
              <a:spLocks/>
            </p:cNvSpPr>
            <p:nvPr/>
          </p:nvSpPr>
          <p:spPr bwMode="auto">
            <a:xfrm>
              <a:off x="4370" y="1545"/>
              <a:ext cx="97" cy="914"/>
            </a:xfrm>
            <a:custGeom>
              <a:avLst/>
              <a:gdLst>
                <a:gd name="T0" fmla="*/ 0 w 97"/>
                <a:gd name="T1" fmla="*/ 0 h 914"/>
                <a:gd name="T2" fmla="*/ 0 w 97"/>
                <a:gd name="T3" fmla="*/ 914 h 914"/>
                <a:gd name="T4" fmla="*/ 97 w 97"/>
                <a:gd name="T5" fmla="*/ 800 h 914"/>
                <a:gd name="T6" fmla="*/ 97 w 97"/>
                <a:gd name="T7" fmla="*/ 114 h 914"/>
                <a:gd name="T8" fmla="*/ 0 w 97"/>
                <a:gd name="T9" fmla="*/ 0 h 914"/>
                <a:gd name="T10" fmla="*/ 0 60000 65536"/>
                <a:gd name="T11" fmla="*/ 0 60000 65536"/>
                <a:gd name="T12" fmla="*/ 0 60000 65536"/>
                <a:gd name="T13" fmla="*/ 0 60000 65536"/>
                <a:gd name="T14" fmla="*/ 0 60000 65536"/>
                <a:gd name="T15" fmla="*/ 0 w 97"/>
                <a:gd name="T16" fmla="*/ 0 h 914"/>
                <a:gd name="T17" fmla="*/ 97 w 97"/>
                <a:gd name="T18" fmla="*/ 914 h 914"/>
              </a:gdLst>
              <a:ahLst/>
              <a:cxnLst>
                <a:cxn ang="T10">
                  <a:pos x="T0" y="T1"/>
                </a:cxn>
                <a:cxn ang="T11">
                  <a:pos x="T2" y="T3"/>
                </a:cxn>
                <a:cxn ang="T12">
                  <a:pos x="T4" y="T5"/>
                </a:cxn>
                <a:cxn ang="T13">
                  <a:pos x="T6" y="T7"/>
                </a:cxn>
                <a:cxn ang="T14">
                  <a:pos x="T8" y="T9"/>
                </a:cxn>
              </a:cxnLst>
              <a:rect l="T15" t="T16" r="T17" b="T18"/>
              <a:pathLst>
                <a:path w="97" h="914">
                  <a:moveTo>
                    <a:pt x="0" y="0"/>
                  </a:moveTo>
                  <a:lnTo>
                    <a:pt x="0" y="914"/>
                  </a:lnTo>
                  <a:lnTo>
                    <a:pt x="97" y="800"/>
                  </a:lnTo>
                  <a:lnTo>
                    <a:pt x="97" y="114"/>
                  </a:lnTo>
                  <a:lnTo>
                    <a:pt x="0" y="0"/>
                  </a:lnTo>
                  <a:close/>
                </a:path>
              </a:pathLst>
            </a:custGeom>
            <a:noFill/>
            <a:ln w="1" cap="rnd">
              <a:solidFill>
                <a:srgbClr val="006600"/>
              </a:solidFill>
              <a:prstDash val="solid"/>
              <a:round/>
              <a:headEnd/>
              <a:tailEnd/>
            </a:ln>
          </p:spPr>
          <p:txBody>
            <a:bodyPr/>
            <a:lstStyle/>
            <a:p>
              <a:endParaRPr lang="en-US" dirty="0"/>
            </a:p>
          </p:txBody>
        </p:sp>
        <p:sp>
          <p:nvSpPr>
            <p:cNvPr id="85477" name="Freeform 9481"/>
            <p:cNvSpPr>
              <a:spLocks/>
            </p:cNvSpPr>
            <p:nvPr/>
          </p:nvSpPr>
          <p:spPr bwMode="auto">
            <a:xfrm>
              <a:off x="4370" y="2345"/>
              <a:ext cx="1671" cy="114"/>
            </a:xfrm>
            <a:custGeom>
              <a:avLst/>
              <a:gdLst>
                <a:gd name="T0" fmla="*/ 0 w 1671"/>
                <a:gd name="T1" fmla="*/ 114 h 114"/>
                <a:gd name="T2" fmla="*/ 1671 w 1671"/>
                <a:gd name="T3" fmla="*/ 114 h 114"/>
                <a:gd name="T4" fmla="*/ 1574 w 1671"/>
                <a:gd name="T5" fmla="*/ 0 h 114"/>
                <a:gd name="T6" fmla="*/ 97 w 1671"/>
                <a:gd name="T7" fmla="*/ 0 h 114"/>
                <a:gd name="T8" fmla="*/ 0 w 1671"/>
                <a:gd name="T9" fmla="*/ 114 h 114"/>
                <a:gd name="T10" fmla="*/ 0 60000 65536"/>
                <a:gd name="T11" fmla="*/ 0 60000 65536"/>
                <a:gd name="T12" fmla="*/ 0 60000 65536"/>
                <a:gd name="T13" fmla="*/ 0 60000 65536"/>
                <a:gd name="T14" fmla="*/ 0 60000 65536"/>
                <a:gd name="T15" fmla="*/ 0 w 1671"/>
                <a:gd name="T16" fmla="*/ 0 h 114"/>
                <a:gd name="T17" fmla="*/ 1671 w 1671"/>
                <a:gd name="T18" fmla="*/ 114 h 114"/>
              </a:gdLst>
              <a:ahLst/>
              <a:cxnLst>
                <a:cxn ang="T10">
                  <a:pos x="T0" y="T1"/>
                </a:cxn>
                <a:cxn ang="T11">
                  <a:pos x="T2" y="T3"/>
                </a:cxn>
                <a:cxn ang="T12">
                  <a:pos x="T4" y="T5"/>
                </a:cxn>
                <a:cxn ang="T13">
                  <a:pos x="T6" y="T7"/>
                </a:cxn>
                <a:cxn ang="T14">
                  <a:pos x="T8" y="T9"/>
                </a:cxn>
              </a:cxnLst>
              <a:rect l="T15" t="T16" r="T17" b="T18"/>
              <a:pathLst>
                <a:path w="1671" h="114">
                  <a:moveTo>
                    <a:pt x="0" y="114"/>
                  </a:moveTo>
                  <a:lnTo>
                    <a:pt x="1671" y="114"/>
                  </a:lnTo>
                  <a:lnTo>
                    <a:pt x="1574" y="0"/>
                  </a:lnTo>
                  <a:lnTo>
                    <a:pt x="97" y="0"/>
                  </a:lnTo>
                  <a:lnTo>
                    <a:pt x="0" y="114"/>
                  </a:lnTo>
                  <a:close/>
                </a:path>
              </a:pathLst>
            </a:custGeom>
            <a:solidFill>
              <a:srgbClr val="008000"/>
            </a:solidFill>
            <a:ln w="9525">
              <a:noFill/>
              <a:round/>
              <a:headEnd/>
              <a:tailEnd/>
            </a:ln>
          </p:spPr>
          <p:txBody>
            <a:bodyPr/>
            <a:lstStyle/>
            <a:p>
              <a:endParaRPr lang="en-US" dirty="0"/>
            </a:p>
          </p:txBody>
        </p:sp>
        <p:sp>
          <p:nvSpPr>
            <p:cNvPr id="85478" name="Freeform 9482"/>
            <p:cNvSpPr>
              <a:spLocks/>
            </p:cNvSpPr>
            <p:nvPr/>
          </p:nvSpPr>
          <p:spPr bwMode="auto">
            <a:xfrm>
              <a:off x="4370" y="2345"/>
              <a:ext cx="1671" cy="114"/>
            </a:xfrm>
            <a:custGeom>
              <a:avLst/>
              <a:gdLst>
                <a:gd name="T0" fmla="*/ 0 w 1671"/>
                <a:gd name="T1" fmla="*/ 114 h 114"/>
                <a:gd name="T2" fmla="*/ 1671 w 1671"/>
                <a:gd name="T3" fmla="*/ 114 h 114"/>
                <a:gd name="T4" fmla="*/ 1574 w 1671"/>
                <a:gd name="T5" fmla="*/ 0 h 114"/>
                <a:gd name="T6" fmla="*/ 97 w 1671"/>
                <a:gd name="T7" fmla="*/ 0 h 114"/>
                <a:gd name="T8" fmla="*/ 0 w 1671"/>
                <a:gd name="T9" fmla="*/ 114 h 114"/>
                <a:gd name="T10" fmla="*/ 0 60000 65536"/>
                <a:gd name="T11" fmla="*/ 0 60000 65536"/>
                <a:gd name="T12" fmla="*/ 0 60000 65536"/>
                <a:gd name="T13" fmla="*/ 0 60000 65536"/>
                <a:gd name="T14" fmla="*/ 0 60000 65536"/>
                <a:gd name="T15" fmla="*/ 0 w 1671"/>
                <a:gd name="T16" fmla="*/ 0 h 114"/>
                <a:gd name="T17" fmla="*/ 1671 w 1671"/>
                <a:gd name="T18" fmla="*/ 114 h 114"/>
              </a:gdLst>
              <a:ahLst/>
              <a:cxnLst>
                <a:cxn ang="T10">
                  <a:pos x="T0" y="T1"/>
                </a:cxn>
                <a:cxn ang="T11">
                  <a:pos x="T2" y="T3"/>
                </a:cxn>
                <a:cxn ang="T12">
                  <a:pos x="T4" y="T5"/>
                </a:cxn>
                <a:cxn ang="T13">
                  <a:pos x="T6" y="T7"/>
                </a:cxn>
                <a:cxn ang="T14">
                  <a:pos x="T8" y="T9"/>
                </a:cxn>
              </a:cxnLst>
              <a:rect l="T15" t="T16" r="T17" b="T18"/>
              <a:pathLst>
                <a:path w="1671" h="114">
                  <a:moveTo>
                    <a:pt x="0" y="114"/>
                  </a:moveTo>
                  <a:lnTo>
                    <a:pt x="1671" y="114"/>
                  </a:lnTo>
                  <a:lnTo>
                    <a:pt x="1574" y="0"/>
                  </a:lnTo>
                  <a:lnTo>
                    <a:pt x="97" y="0"/>
                  </a:lnTo>
                  <a:lnTo>
                    <a:pt x="0" y="114"/>
                  </a:lnTo>
                  <a:close/>
                </a:path>
              </a:pathLst>
            </a:custGeom>
            <a:noFill/>
            <a:ln w="1" cap="rnd">
              <a:solidFill>
                <a:srgbClr val="006600"/>
              </a:solidFill>
              <a:prstDash val="solid"/>
              <a:round/>
              <a:headEnd/>
              <a:tailEnd/>
            </a:ln>
          </p:spPr>
          <p:txBody>
            <a:bodyPr/>
            <a:lstStyle/>
            <a:p>
              <a:endParaRPr lang="en-US" dirty="0"/>
            </a:p>
          </p:txBody>
        </p:sp>
        <p:sp>
          <p:nvSpPr>
            <p:cNvPr id="85479" name="Freeform 9483"/>
            <p:cNvSpPr>
              <a:spLocks/>
            </p:cNvSpPr>
            <p:nvPr/>
          </p:nvSpPr>
          <p:spPr bwMode="auto">
            <a:xfrm>
              <a:off x="5944" y="1545"/>
              <a:ext cx="97" cy="914"/>
            </a:xfrm>
            <a:custGeom>
              <a:avLst/>
              <a:gdLst>
                <a:gd name="T0" fmla="*/ 97 w 97"/>
                <a:gd name="T1" fmla="*/ 914 h 914"/>
                <a:gd name="T2" fmla="*/ 97 w 97"/>
                <a:gd name="T3" fmla="*/ 0 h 914"/>
                <a:gd name="T4" fmla="*/ 0 w 97"/>
                <a:gd name="T5" fmla="*/ 114 h 914"/>
                <a:gd name="T6" fmla="*/ 0 w 97"/>
                <a:gd name="T7" fmla="*/ 800 h 914"/>
                <a:gd name="T8" fmla="*/ 97 w 97"/>
                <a:gd name="T9" fmla="*/ 914 h 914"/>
                <a:gd name="T10" fmla="*/ 0 60000 65536"/>
                <a:gd name="T11" fmla="*/ 0 60000 65536"/>
                <a:gd name="T12" fmla="*/ 0 60000 65536"/>
                <a:gd name="T13" fmla="*/ 0 60000 65536"/>
                <a:gd name="T14" fmla="*/ 0 60000 65536"/>
                <a:gd name="T15" fmla="*/ 0 w 97"/>
                <a:gd name="T16" fmla="*/ 0 h 914"/>
                <a:gd name="T17" fmla="*/ 97 w 97"/>
                <a:gd name="T18" fmla="*/ 914 h 914"/>
              </a:gdLst>
              <a:ahLst/>
              <a:cxnLst>
                <a:cxn ang="T10">
                  <a:pos x="T0" y="T1"/>
                </a:cxn>
                <a:cxn ang="T11">
                  <a:pos x="T2" y="T3"/>
                </a:cxn>
                <a:cxn ang="T12">
                  <a:pos x="T4" y="T5"/>
                </a:cxn>
                <a:cxn ang="T13">
                  <a:pos x="T6" y="T7"/>
                </a:cxn>
                <a:cxn ang="T14">
                  <a:pos x="T8" y="T9"/>
                </a:cxn>
              </a:cxnLst>
              <a:rect l="T15" t="T16" r="T17" b="T18"/>
              <a:pathLst>
                <a:path w="97" h="914">
                  <a:moveTo>
                    <a:pt x="97" y="914"/>
                  </a:moveTo>
                  <a:lnTo>
                    <a:pt x="97" y="0"/>
                  </a:lnTo>
                  <a:lnTo>
                    <a:pt x="0" y="114"/>
                  </a:lnTo>
                  <a:lnTo>
                    <a:pt x="0" y="800"/>
                  </a:lnTo>
                  <a:lnTo>
                    <a:pt x="97" y="914"/>
                  </a:lnTo>
                  <a:close/>
                </a:path>
              </a:pathLst>
            </a:custGeom>
            <a:solidFill>
              <a:srgbClr val="008000"/>
            </a:solidFill>
            <a:ln w="9525">
              <a:noFill/>
              <a:round/>
              <a:headEnd/>
              <a:tailEnd/>
            </a:ln>
          </p:spPr>
          <p:txBody>
            <a:bodyPr/>
            <a:lstStyle/>
            <a:p>
              <a:endParaRPr lang="en-US" dirty="0"/>
            </a:p>
          </p:txBody>
        </p:sp>
        <p:sp>
          <p:nvSpPr>
            <p:cNvPr id="85480" name="Freeform 9484"/>
            <p:cNvSpPr>
              <a:spLocks/>
            </p:cNvSpPr>
            <p:nvPr/>
          </p:nvSpPr>
          <p:spPr bwMode="auto">
            <a:xfrm>
              <a:off x="5944" y="1545"/>
              <a:ext cx="97" cy="914"/>
            </a:xfrm>
            <a:custGeom>
              <a:avLst/>
              <a:gdLst>
                <a:gd name="T0" fmla="*/ 97 w 97"/>
                <a:gd name="T1" fmla="*/ 914 h 914"/>
                <a:gd name="T2" fmla="*/ 97 w 97"/>
                <a:gd name="T3" fmla="*/ 0 h 914"/>
                <a:gd name="T4" fmla="*/ 0 w 97"/>
                <a:gd name="T5" fmla="*/ 114 h 914"/>
                <a:gd name="T6" fmla="*/ 0 w 97"/>
                <a:gd name="T7" fmla="*/ 800 h 914"/>
                <a:gd name="T8" fmla="*/ 97 w 97"/>
                <a:gd name="T9" fmla="*/ 914 h 914"/>
                <a:gd name="T10" fmla="*/ 0 60000 65536"/>
                <a:gd name="T11" fmla="*/ 0 60000 65536"/>
                <a:gd name="T12" fmla="*/ 0 60000 65536"/>
                <a:gd name="T13" fmla="*/ 0 60000 65536"/>
                <a:gd name="T14" fmla="*/ 0 60000 65536"/>
                <a:gd name="T15" fmla="*/ 0 w 97"/>
                <a:gd name="T16" fmla="*/ 0 h 914"/>
                <a:gd name="T17" fmla="*/ 97 w 97"/>
                <a:gd name="T18" fmla="*/ 914 h 914"/>
              </a:gdLst>
              <a:ahLst/>
              <a:cxnLst>
                <a:cxn ang="T10">
                  <a:pos x="T0" y="T1"/>
                </a:cxn>
                <a:cxn ang="T11">
                  <a:pos x="T2" y="T3"/>
                </a:cxn>
                <a:cxn ang="T12">
                  <a:pos x="T4" y="T5"/>
                </a:cxn>
                <a:cxn ang="T13">
                  <a:pos x="T6" y="T7"/>
                </a:cxn>
                <a:cxn ang="T14">
                  <a:pos x="T8" y="T9"/>
                </a:cxn>
              </a:cxnLst>
              <a:rect l="T15" t="T16" r="T17" b="T18"/>
              <a:pathLst>
                <a:path w="97" h="914">
                  <a:moveTo>
                    <a:pt x="97" y="914"/>
                  </a:moveTo>
                  <a:lnTo>
                    <a:pt x="97" y="0"/>
                  </a:lnTo>
                  <a:lnTo>
                    <a:pt x="0" y="114"/>
                  </a:lnTo>
                  <a:lnTo>
                    <a:pt x="0" y="800"/>
                  </a:lnTo>
                  <a:lnTo>
                    <a:pt x="97" y="914"/>
                  </a:lnTo>
                  <a:close/>
                </a:path>
              </a:pathLst>
            </a:custGeom>
            <a:noFill/>
            <a:ln w="1" cap="rnd">
              <a:solidFill>
                <a:srgbClr val="006600"/>
              </a:solidFill>
              <a:prstDash val="solid"/>
              <a:round/>
              <a:headEnd/>
              <a:tailEnd/>
            </a:ln>
          </p:spPr>
          <p:txBody>
            <a:bodyPr/>
            <a:lstStyle/>
            <a:p>
              <a:endParaRPr lang="en-US" dirty="0"/>
            </a:p>
          </p:txBody>
        </p:sp>
        <p:sp>
          <p:nvSpPr>
            <p:cNvPr id="85481" name="Rectangle 9485"/>
            <p:cNvSpPr>
              <a:spLocks noChangeArrowheads="1"/>
            </p:cNvSpPr>
            <p:nvPr/>
          </p:nvSpPr>
          <p:spPr bwMode="auto">
            <a:xfrm>
              <a:off x="4370" y="1545"/>
              <a:ext cx="1671" cy="914"/>
            </a:xfrm>
            <a:prstGeom prst="rect">
              <a:avLst/>
            </a:prstGeom>
            <a:noFill/>
            <a:ln w="3" cap="rnd">
              <a:solidFill>
                <a:srgbClr val="006600"/>
              </a:solidFill>
              <a:round/>
              <a:headEnd/>
              <a:tailEnd/>
            </a:ln>
          </p:spPr>
          <p:txBody>
            <a:bodyPr/>
            <a:lstStyle/>
            <a:p>
              <a:endParaRPr lang="en-US" dirty="0"/>
            </a:p>
          </p:txBody>
        </p:sp>
        <p:sp>
          <p:nvSpPr>
            <p:cNvPr id="85482" name="Rectangle 9486"/>
            <p:cNvSpPr>
              <a:spLocks noChangeArrowheads="1"/>
            </p:cNvSpPr>
            <p:nvPr/>
          </p:nvSpPr>
          <p:spPr bwMode="auto">
            <a:xfrm>
              <a:off x="4467" y="1659"/>
              <a:ext cx="1477" cy="686"/>
            </a:xfrm>
            <a:prstGeom prst="rect">
              <a:avLst/>
            </a:prstGeom>
            <a:noFill/>
            <a:ln w="3" cap="rnd">
              <a:solidFill>
                <a:srgbClr val="006600"/>
              </a:solidFill>
              <a:round/>
              <a:headEnd/>
              <a:tailEnd/>
            </a:ln>
          </p:spPr>
          <p:txBody>
            <a:bodyPr/>
            <a:lstStyle/>
            <a:p>
              <a:endParaRPr lang="en-US" dirty="0"/>
            </a:p>
          </p:txBody>
        </p:sp>
        <p:sp>
          <p:nvSpPr>
            <p:cNvPr id="85483" name="Line 9487"/>
            <p:cNvSpPr>
              <a:spLocks noChangeShapeType="1"/>
            </p:cNvSpPr>
            <p:nvPr/>
          </p:nvSpPr>
          <p:spPr bwMode="auto">
            <a:xfrm>
              <a:off x="4370" y="1545"/>
              <a:ext cx="97" cy="114"/>
            </a:xfrm>
            <a:prstGeom prst="line">
              <a:avLst/>
            </a:prstGeom>
            <a:noFill/>
            <a:ln w="3" cap="rnd">
              <a:solidFill>
                <a:srgbClr val="006600"/>
              </a:solidFill>
              <a:round/>
              <a:headEnd/>
              <a:tailEnd/>
            </a:ln>
          </p:spPr>
          <p:txBody>
            <a:bodyPr/>
            <a:lstStyle/>
            <a:p>
              <a:endParaRPr lang="en-US" dirty="0"/>
            </a:p>
          </p:txBody>
        </p:sp>
        <p:sp>
          <p:nvSpPr>
            <p:cNvPr id="85484" name="Line 9488"/>
            <p:cNvSpPr>
              <a:spLocks noChangeShapeType="1"/>
            </p:cNvSpPr>
            <p:nvPr/>
          </p:nvSpPr>
          <p:spPr bwMode="auto">
            <a:xfrm flipV="1">
              <a:off x="4370" y="2345"/>
              <a:ext cx="97" cy="114"/>
            </a:xfrm>
            <a:prstGeom prst="line">
              <a:avLst/>
            </a:prstGeom>
            <a:noFill/>
            <a:ln w="3" cap="rnd">
              <a:solidFill>
                <a:srgbClr val="006600"/>
              </a:solidFill>
              <a:round/>
              <a:headEnd/>
              <a:tailEnd/>
            </a:ln>
          </p:spPr>
          <p:txBody>
            <a:bodyPr/>
            <a:lstStyle/>
            <a:p>
              <a:endParaRPr lang="en-US" dirty="0"/>
            </a:p>
          </p:txBody>
        </p:sp>
        <p:sp>
          <p:nvSpPr>
            <p:cNvPr id="85485" name="Line 9489"/>
            <p:cNvSpPr>
              <a:spLocks noChangeShapeType="1"/>
            </p:cNvSpPr>
            <p:nvPr/>
          </p:nvSpPr>
          <p:spPr bwMode="auto">
            <a:xfrm flipH="1" flipV="1">
              <a:off x="5944" y="2345"/>
              <a:ext cx="97" cy="114"/>
            </a:xfrm>
            <a:prstGeom prst="line">
              <a:avLst/>
            </a:prstGeom>
            <a:noFill/>
            <a:ln w="3" cap="rnd">
              <a:solidFill>
                <a:srgbClr val="006600"/>
              </a:solidFill>
              <a:round/>
              <a:headEnd/>
              <a:tailEnd/>
            </a:ln>
          </p:spPr>
          <p:txBody>
            <a:bodyPr/>
            <a:lstStyle/>
            <a:p>
              <a:endParaRPr lang="en-US" dirty="0"/>
            </a:p>
          </p:txBody>
        </p:sp>
        <p:sp>
          <p:nvSpPr>
            <p:cNvPr id="85486" name="Line 9490"/>
            <p:cNvSpPr>
              <a:spLocks noChangeShapeType="1"/>
            </p:cNvSpPr>
            <p:nvPr/>
          </p:nvSpPr>
          <p:spPr bwMode="auto">
            <a:xfrm flipH="1">
              <a:off x="5944" y="1545"/>
              <a:ext cx="97" cy="114"/>
            </a:xfrm>
            <a:prstGeom prst="line">
              <a:avLst/>
            </a:prstGeom>
            <a:noFill/>
            <a:ln w="3" cap="rnd">
              <a:solidFill>
                <a:srgbClr val="006600"/>
              </a:solidFill>
              <a:round/>
              <a:headEnd/>
              <a:tailEnd/>
            </a:ln>
          </p:spPr>
          <p:txBody>
            <a:bodyPr/>
            <a:lstStyle/>
            <a:p>
              <a:endParaRPr lang="en-US" dirty="0"/>
            </a:p>
          </p:txBody>
        </p:sp>
        <p:sp>
          <p:nvSpPr>
            <p:cNvPr id="85487" name="Freeform 9491"/>
            <p:cNvSpPr>
              <a:spLocks/>
            </p:cNvSpPr>
            <p:nvPr/>
          </p:nvSpPr>
          <p:spPr bwMode="auto">
            <a:xfrm>
              <a:off x="4370" y="1545"/>
              <a:ext cx="1671" cy="114"/>
            </a:xfrm>
            <a:custGeom>
              <a:avLst/>
              <a:gdLst>
                <a:gd name="T0" fmla="*/ 0 w 1671"/>
                <a:gd name="T1" fmla="*/ 0 h 114"/>
                <a:gd name="T2" fmla="*/ 97 w 1671"/>
                <a:gd name="T3" fmla="*/ 114 h 114"/>
                <a:gd name="T4" fmla="*/ 1574 w 1671"/>
                <a:gd name="T5" fmla="*/ 114 h 114"/>
                <a:gd name="T6" fmla="*/ 1671 w 1671"/>
                <a:gd name="T7" fmla="*/ 0 h 114"/>
                <a:gd name="T8" fmla="*/ 0 w 1671"/>
                <a:gd name="T9" fmla="*/ 0 h 114"/>
                <a:gd name="T10" fmla="*/ 0 60000 65536"/>
                <a:gd name="T11" fmla="*/ 0 60000 65536"/>
                <a:gd name="T12" fmla="*/ 0 60000 65536"/>
                <a:gd name="T13" fmla="*/ 0 60000 65536"/>
                <a:gd name="T14" fmla="*/ 0 60000 65536"/>
                <a:gd name="T15" fmla="*/ 0 w 1671"/>
                <a:gd name="T16" fmla="*/ 0 h 114"/>
                <a:gd name="T17" fmla="*/ 1671 w 1671"/>
                <a:gd name="T18" fmla="*/ 114 h 114"/>
              </a:gdLst>
              <a:ahLst/>
              <a:cxnLst>
                <a:cxn ang="T10">
                  <a:pos x="T0" y="T1"/>
                </a:cxn>
                <a:cxn ang="T11">
                  <a:pos x="T2" y="T3"/>
                </a:cxn>
                <a:cxn ang="T12">
                  <a:pos x="T4" y="T5"/>
                </a:cxn>
                <a:cxn ang="T13">
                  <a:pos x="T6" y="T7"/>
                </a:cxn>
                <a:cxn ang="T14">
                  <a:pos x="T8" y="T9"/>
                </a:cxn>
              </a:cxnLst>
              <a:rect l="T15" t="T16" r="T17" b="T18"/>
              <a:pathLst>
                <a:path w="1671" h="114">
                  <a:moveTo>
                    <a:pt x="0" y="0"/>
                  </a:moveTo>
                  <a:lnTo>
                    <a:pt x="97" y="114"/>
                  </a:lnTo>
                  <a:lnTo>
                    <a:pt x="1574" y="114"/>
                  </a:lnTo>
                  <a:lnTo>
                    <a:pt x="1671" y="0"/>
                  </a:lnTo>
                  <a:lnTo>
                    <a:pt x="0" y="0"/>
                  </a:lnTo>
                  <a:close/>
                </a:path>
              </a:pathLst>
            </a:custGeom>
            <a:solidFill>
              <a:srgbClr val="008000"/>
            </a:solidFill>
            <a:ln w="9525">
              <a:noFill/>
              <a:round/>
              <a:headEnd/>
              <a:tailEnd/>
            </a:ln>
          </p:spPr>
          <p:txBody>
            <a:bodyPr/>
            <a:lstStyle/>
            <a:p>
              <a:endParaRPr lang="en-US" dirty="0"/>
            </a:p>
          </p:txBody>
        </p:sp>
        <p:sp>
          <p:nvSpPr>
            <p:cNvPr id="85488" name="Freeform 9492"/>
            <p:cNvSpPr>
              <a:spLocks/>
            </p:cNvSpPr>
            <p:nvPr/>
          </p:nvSpPr>
          <p:spPr bwMode="auto">
            <a:xfrm>
              <a:off x="4370" y="1545"/>
              <a:ext cx="1671" cy="114"/>
            </a:xfrm>
            <a:custGeom>
              <a:avLst/>
              <a:gdLst>
                <a:gd name="T0" fmla="*/ 0 w 1671"/>
                <a:gd name="T1" fmla="*/ 0 h 114"/>
                <a:gd name="T2" fmla="*/ 97 w 1671"/>
                <a:gd name="T3" fmla="*/ 114 h 114"/>
                <a:gd name="T4" fmla="*/ 1574 w 1671"/>
                <a:gd name="T5" fmla="*/ 114 h 114"/>
                <a:gd name="T6" fmla="*/ 1671 w 1671"/>
                <a:gd name="T7" fmla="*/ 0 h 114"/>
                <a:gd name="T8" fmla="*/ 0 w 1671"/>
                <a:gd name="T9" fmla="*/ 0 h 114"/>
                <a:gd name="T10" fmla="*/ 0 60000 65536"/>
                <a:gd name="T11" fmla="*/ 0 60000 65536"/>
                <a:gd name="T12" fmla="*/ 0 60000 65536"/>
                <a:gd name="T13" fmla="*/ 0 60000 65536"/>
                <a:gd name="T14" fmla="*/ 0 60000 65536"/>
                <a:gd name="T15" fmla="*/ 0 w 1671"/>
                <a:gd name="T16" fmla="*/ 0 h 114"/>
                <a:gd name="T17" fmla="*/ 1671 w 1671"/>
                <a:gd name="T18" fmla="*/ 114 h 114"/>
              </a:gdLst>
              <a:ahLst/>
              <a:cxnLst>
                <a:cxn ang="T10">
                  <a:pos x="T0" y="T1"/>
                </a:cxn>
                <a:cxn ang="T11">
                  <a:pos x="T2" y="T3"/>
                </a:cxn>
                <a:cxn ang="T12">
                  <a:pos x="T4" y="T5"/>
                </a:cxn>
                <a:cxn ang="T13">
                  <a:pos x="T6" y="T7"/>
                </a:cxn>
                <a:cxn ang="T14">
                  <a:pos x="T8" y="T9"/>
                </a:cxn>
              </a:cxnLst>
              <a:rect l="T15" t="T16" r="T17" b="T18"/>
              <a:pathLst>
                <a:path w="1671" h="114">
                  <a:moveTo>
                    <a:pt x="0" y="0"/>
                  </a:moveTo>
                  <a:lnTo>
                    <a:pt x="97" y="114"/>
                  </a:lnTo>
                  <a:lnTo>
                    <a:pt x="1574" y="114"/>
                  </a:lnTo>
                  <a:lnTo>
                    <a:pt x="1671" y="0"/>
                  </a:lnTo>
                  <a:lnTo>
                    <a:pt x="0" y="0"/>
                  </a:lnTo>
                  <a:close/>
                </a:path>
              </a:pathLst>
            </a:custGeom>
            <a:noFill/>
            <a:ln w="1" cap="rnd">
              <a:solidFill>
                <a:srgbClr val="006600"/>
              </a:solidFill>
              <a:prstDash val="solid"/>
              <a:round/>
              <a:headEnd/>
              <a:tailEnd/>
            </a:ln>
          </p:spPr>
          <p:txBody>
            <a:bodyPr/>
            <a:lstStyle/>
            <a:p>
              <a:endParaRPr lang="en-US" dirty="0"/>
            </a:p>
          </p:txBody>
        </p:sp>
        <p:sp>
          <p:nvSpPr>
            <p:cNvPr id="85489" name="Freeform 9493"/>
            <p:cNvSpPr>
              <a:spLocks/>
            </p:cNvSpPr>
            <p:nvPr/>
          </p:nvSpPr>
          <p:spPr bwMode="auto">
            <a:xfrm>
              <a:off x="4370" y="1545"/>
              <a:ext cx="97" cy="914"/>
            </a:xfrm>
            <a:custGeom>
              <a:avLst/>
              <a:gdLst>
                <a:gd name="T0" fmla="*/ 0 w 97"/>
                <a:gd name="T1" fmla="*/ 0 h 914"/>
                <a:gd name="T2" fmla="*/ 0 w 97"/>
                <a:gd name="T3" fmla="*/ 914 h 914"/>
                <a:gd name="T4" fmla="*/ 97 w 97"/>
                <a:gd name="T5" fmla="*/ 800 h 914"/>
                <a:gd name="T6" fmla="*/ 97 w 97"/>
                <a:gd name="T7" fmla="*/ 114 h 914"/>
                <a:gd name="T8" fmla="*/ 0 w 97"/>
                <a:gd name="T9" fmla="*/ 0 h 914"/>
                <a:gd name="T10" fmla="*/ 0 60000 65536"/>
                <a:gd name="T11" fmla="*/ 0 60000 65536"/>
                <a:gd name="T12" fmla="*/ 0 60000 65536"/>
                <a:gd name="T13" fmla="*/ 0 60000 65536"/>
                <a:gd name="T14" fmla="*/ 0 60000 65536"/>
                <a:gd name="T15" fmla="*/ 0 w 97"/>
                <a:gd name="T16" fmla="*/ 0 h 914"/>
                <a:gd name="T17" fmla="*/ 97 w 97"/>
                <a:gd name="T18" fmla="*/ 914 h 914"/>
              </a:gdLst>
              <a:ahLst/>
              <a:cxnLst>
                <a:cxn ang="T10">
                  <a:pos x="T0" y="T1"/>
                </a:cxn>
                <a:cxn ang="T11">
                  <a:pos x="T2" y="T3"/>
                </a:cxn>
                <a:cxn ang="T12">
                  <a:pos x="T4" y="T5"/>
                </a:cxn>
                <a:cxn ang="T13">
                  <a:pos x="T6" y="T7"/>
                </a:cxn>
                <a:cxn ang="T14">
                  <a:pos x="T8" y="T9"/>
                </a:cxn>
              </a:cxnLst>
              <a:rect l="T15" t="T16" r="T17" b="T18"/>
              <a:pathLst>
                <a:path w="97" h="914">
                  <a:moveTo>
                    <a:pt x="0" y="0"/>
                  </a:moveTo>
                  <a:lnTo>
                    <a:pt x="0" y="914"/>
                  </a:lnTo>
                  <a:lnTo>
                    <a:pt x="97" y="800"/>
                  </a:lnTo>
                  <a:lnTo>
                    <a:pt x="97" y="114"/>
                  </a:lnTo>
                  <a:lnTo>
                    <a:pt x="0" y="0"/>
                  </a:lnTo>
                  <a:close/>
                </a:path>
              </a:pathLst>
            </a:custGeom>
            <a:solidFill>
              <a:srgbClr val="008000"/>
            </a:solidFill>
            <a:ln w="9525">
              <a:noFill/>
              <a:round/>
              <a:headEnd/>
              <a:tailEnd/>
            </a:ln>
          </p:spPr>
          <p:txBody>
            <a:bodyPr/>
            <a:lstStyle/>
            <a:p>
              <a:endParaRPr lang="en-US" dirty="0"/>
            </a:p>
          </p:txBody>
        </p:sp>
        <p:sp>
          <p:nvSpPr>
            <p:cNvPr id="85490" name="Freeform 9494"/>
            <p:cNvSpPr>
              <a:spLocks/>
            </p:cNvSpPr>
            <p:nvPr/>
          </p:nvSpPr>
          <p:spPr bwMode="auto">
            <a:xfrm>
              <a:off x="4370" y="1545"/>
              <a:ext cx="97" cy="914"/>
            </a:xfrm>
            <a:custGeom>
              <a:avLst/>
              <a:gdLst>
                <a:gd name="T0" fmla="*/ 0 w 97"/>
                <a:gd name="T1" fmla="*/ 0 h 914"/>
                <a:gd name="T2" fmla="*/ 0 w 97"/>
                <a:gd name="T3" fmla="*/ 914 h 914"/>
                <a:gd name="T4" fmla="*/ 97 w 97"/>
                <a:gd name="T5" fmla="*/ 800 h 914"/>
                <a:gd name="T6" fmla="*/ 97 w 97"/>
                <a:gd name="T7" fmla="*/ 114 h 914"/>
                <a:gd name="T8" fmla="*/ 0 w 97"/>
                <a:gd name="T9" fmla="*/ 0 h 914"/>
                <a:gd name="T10" fmla="*/ 0 60000 65536"/>
                <a:gd name="T11" fmla="*/ 0 60000 65536"/>
                <a:gd name="T12" fmla="*/ 0 60000 65536"/>
                <a:gd name="T13" fmla="*/ 0 60000 65536"/>
                <a:gd name="T14" fmla="*/ 0 60000 65536"/>
                <a:gd name="T15" fmla="*/ 0 w 97"/>
                <a:gd name="T16" fmla="*/ 0 h 914"/>
                <a:gd name="T17" fmla="*/ 97 w 97"/>
                <a:gd name="T18" fmla="*/ 914 h 914"/>
              </a:gdLst>
              <a:ahLst/>
              <a:cxnLst>
                <a:cxn ang="T10">
                  <a:pos x="T0" y="T1"/>
                </a:cxn>
                <a:cxn ang="T11">
                  <a:pos x="T2" y="T3"/>
                </a:cxn>
                <a:cxn ang="T12">
                  <a:pos x="T4" y="T5"/>
                </a:cxn>
                <a:cxn ang="T13">
                  <a:pos x="T6" y="T7"/>
                </a:cxn>
                <a:cxn ang="T14">
                  <a:pos x="T8" y="T9"/>
                </a:cxn>
              </a:cxnLst>
              <a:rect l="T15" t="T16" r="T17" b="T18"/>
              <a:pathLst>
                <a:path w="97" h="914">
                  <a:moveTo>
                    <a:pt x="0" y="0"/>
                  </a:moveTo>
                  <a:lnTo>
                    <a:pt x="0" y="914"/>
                  </a:lnTo>
                  <a:lnTo>
                    <a:pt x="97" y="800"/>
                  </a:lnTo>
                  <a:lnTo>
                    <a:pt x="97" y="114"/>
                  </a:lnTo>
                  <a:lnTo>
                    <a:pt x="0" y="0"/>
                  </a:lnTo>
                  <a:close/>
                </a:path>
              </a:pathLst>
            </a:custGeom>
            <a:noFill/>
            <a:ln w="1" cap="rnd">
              <a:solidFill>
                <a:srgbClr val="006600"/>
              </a:solidFill>
              <a:prstDash val="solid"/>
              <a:round/>
              <a:headEnd/>
              <a:tailEnd/>
            </a:ln>
          </p:spPr>
          <p:txBody>
            <a:bodyPr/>
            <a:lstStyle/>
            <a:p>
              <a:endParaRPr lang="en-US" dirty="0"/>
            </a:p>
          </p:txBody>
        </p:sp>
        <p:sp>
          <p:nvSpPr>
            <p:cNvPr id="85491" name="Freeform 9495"/>
            <p:cNvSpPr>
              <a:spLocks/>
            </p:cNvSpPr>
            <p:nvPr/>
          </p:nvSpPr>
          <p:spPr bwMode="auto">
            <a:xfrm>
              <a:off x="4370" y="2345"/>
              <a:ext cx="1671" cy="114"/>
            </a:xfrm>
            <a:custGeom>
              <a:avLst/>
              <a:gdLst>
                <a:gd name="T0" fmla="*/ 0 w 1671"/>
                <a:gd name="T1" fmla="*/ 114 h 114"/>
                <a:gd name="T2" fmla="*/ 1671 w 1671"/>
                <a:gd name="T3" fmla="*/ 114 h 114"/>
                <a:gd name="T4" fmla="*/ 1574 w 1671"/>
                <a:gd name="T5" fmla="*/ 0 h 114"/>
                <a:gd name="T6" fmla="*/ 97 w 1671"/>
                <a:gd name="T7" fmla="*/ 0 h 114"/>
                <a:gd name="T8" fmla="*/ 0 w 1671"/>
                <a:gd name="T9" fmla="*/ 114 h 114"/>
                <a:gd name="T10" fmla="*/ 0 60000 65536"/>
                <a:gd name="T11" fmla="*/ 0 60000 65536"/>
                <a:gd name="T12" fmla="*/ 0 60000 65536"/>
                <a:gd name="T13" fmla="*/ 0 60000 65536"/>
                <a:gd name="T14" fmla="*/ 0 60000 65536"/>
                <a:gd name="T15" fmla="*/ 0 w 1671"/>
                <a:gd name="T16" fmla="*/ 0 h 114"/>
                <a:gd name="T17" fmla="*/ 1671 w 1671"/>
                <a:gd name="T18" fmla="*/ 114 h 114"/>
              </a:gdLst>
              <a:ahLst/>
              <a:cxnLst>
                <a:cxn ang="T10">
                  <a:pos x="T0" y="T1"/>
                </a:cxn>
                <a:cxn ang="T11">
                  <a:pos x="T2" y="T3"/>
                </a:cxn>
                <a:cxn ang="T12">
                  <a:pos x="T4" y="T5"/>
                </a:cxn>
                <a:cxn ang="T13">
                  <a:pos x="T6" y="T7"/>
                </a:cxn>
                <a:cxn ang="T14">
                  <a:pos x="T8" y="T9"/>
                </a:cxn>
              </a:cxnLst>
              <a:rect l="T15" t="T16" r="T17" b="T18"/>
              <a:pathLst>
                <a:path w="1671" h="114">
                  <a:moveTo>
                    <a:pt x="0" y="114"/>
                  </a:moveTo>
                  <a:lnTo>
                    <a:pt x="1671" y="114"/>
                  </a:lnTo>
                  <a:lnTo>
                    <a:pt x="1574" y="0"/>
                  </a:lnTo>
                  <a:lnTo>
                    <a:pt x="97" y="0"/>
                  </a:lnTo>
                  <a:lnTo>
                    <a:pt x="0" y="114"/>
                  </a:lnTo>
                  <a:close/>
                </a:path>
              </a:pathLst>
            </a:custGeom>
            <a:solidFill>
              <a:srgbClr val="008000"/>
            </a:solidFill>
            <a:ln w="9525">
              <a:noFill/>
              <a:round/>
              <a:headEnd/>
              <a:tailEnd/>
            </a:ln>
          </p:spPr>
          <p:txBody>
            <a:bodyPr/>
            <a:lstStyle/>
            <a:p>
              <a:endParaRPr lang="en-US" dirty="0"/>
            </a:p>
          </p:txBody>
        </p:sp>
        <p:sp>
          <p:nvSpPr>
            <p:cNvPr id="85492" name="Freeform 9496"/>
            <p:cNvSpPr>
              <a:spLocks/>
            </p:cNvSpPr>
            <p:nvPr/>
          </p:nvSpPr>
          <p:spPr bwMode="auto">
            <a:xfrm>
              <a:off x="4370" y="2345"/>
              <a:ext cx="1671" cy="114"/>
            </a:xfrm>
            <a:custGeom>
              <a:avLst/>
              <a:gdLst>
                <a:gd name="T0" fmla="*/ 0 w 1671"/>
                <a:gd name="T1" fmla="*/ 114 h 114"/>
                <a:gd name="T2" fmla="*/ 1671 w 1671"/>
                <a:gd name="T3" fmla="*/ 114 h 114"/>
                <a:gd name="T4" fmla="*/ 1574 w 1671"/>
                <a:gd name="T5" fmla="*/ 0 h 114"/>
                <a:gd name="T6" fmla="*/ 97 w 1671"/>
                <a:gd name="T7" fmla="*/ 0 h 114"/>
                <a:gd name="T8" fmla="*/ 0 w 1671"/>
                <a:gd name="T9" fmla="*/ 114 h 114"/>
                <a:gd name="T10" fmla="*/ 0 60000 65536"/>
                <a:gd name="T11" fmla="*/ 0 60000 65536"/>
                <a:gd name="T12" fmla="*/ 0 60000 65536"/>
                <a:gd name="T13" fmla="*/ 0 60000 65536"/>
                <a:gd name="T14" fmla="*/ 0 60000 65536"/>
                <a:gd name="T15" fmla="*/ 0 w 1671"/>
                <a:gd name="T16" fmla="*/ 0 h 114"/>
                <a:gd name="T17" fmla="*/ 1671 w 1671"/>
                <a:gd name="T18" fmla="*/ 114 h 114"/>
              </a:gdLst>
              <a:ahLst/>
              <a:cxnLst>
                <a:cxn ang="T10">
                  <a:pos x="T0" y="T1"/>
                </a:cxn>
                <a:cxn ang="T11">
                  <a:pos x="T2" y="T3"/>
                </a:cxn>
                <a:cxn ang="T12">
                  <a:pos x="T4" y="T5"/>
                </a:cxn>
                <a:cxn ang="T13">
                  <a:pos x="T6" y="T7"/>
                </a:cxn>
                <a:cxn ang="T14">
                  <a:pos x="T8" y="T9"/>
                </a:cxn>
              </a:cxnLst>
              <a:rect l="T15" t="T16" r="T17" b="T18"/>
              <a:pathLst>
                <a:path w="1671" h="114">
                  <a:moveTo>
                    <a:pt x="0" y="114"/>
                  </a:moveTo>
                  <a:lnTo>
                    <a:pt x="1671" y="114"/>
                  </a:lnTo>
                  <a:lnTo>
                    <a:pt x="1574" y="0"/>
                  </a:lnTo>
                  <a:lnTo>
                    <a:pt x="97" y="0"/>
                  </a:lnTo>
                  <a:lnTo>
                    <a:pt x="0" y="114"/>
                  </a:lnTo>
                  <a:close/>
                </a:path>
              </a:pathLst>
            </a:custGeom>
            <a:noFill/>
            <a:ln w="1" cap="rnd">
              <a:solidFill>
                <a:srgbClr val="006600"/>
              </a:solidFill>
              <a:prstDash val="solid"/>
              <a:round/>
              <a:headEnd/>
              <a:tailEnd/>
            </a:ln>
          </p:spPr>
          <p:txBody>
            <a:bodyPr/>
            <a:lstStyle/>
            <a:p>
              <a:endParaRPr lang="en-US" dirty="0"/>
            </a:p>
          </p:txBody>
        </p:sp>
        <p:sp>
          <p:nvSpPr>
            <p:cNvPr id="85493" name="Freeform 9497"/>
            <p:cNvSpPr>
              <a:spLocks/>
            </p:cNvSpPr>
            <p:nvPr/>
          </p:nvSpPr>
          <p:spPr bwMode="auto">
            <a:xfrm>
              <a:off x="5944" y="1545"/>
              <a:ext cx="97" cy="914"/>
            </a:xfrm>
            <a:custGeom>
              <a:avLst/>
              <a:gdLst>
                <a:gd name="T0" fmla="*/ 97 w 97"/>
                <a:gd name="T1" fmla="*/ 914 h 914"/>
                <a:gd name="T2" fmla="*/ 97 w 97"/>
                <a:gd name="T3" fmla="*/ 0 h 914"/>
                <a:gd name="T4" fmla="*/ 0 w 97"/>
                <a:gd name="T5" fmla="*/ 114 h 914"/>
                <a:gd name="T6" fmla="*/ 0 w 97"/>
                <a:gd name="T7" fmla="*/ 800 h 914"/>
                <a:gd name="T8" fmla="*/ 97 w 97"/>
                <a:gd name="T9" fmla="*/ 914 h 914"/>
                <a:gd name="T10" fmla="*/ 0 60000 65536"/>
                <a:gd name="T11" fmla="*/ 0 60000 65536"/>
                <a:gd name="T12" fmla="*/ 0 60000 65536"/>
                <a:gd name="T13" fmla="*/ 0 60000 65536"/>
                <a:gd name="T14" fmla="*/ 0 60000 65536"/>
                <a:gd name="T15" fmla="*/ 0 w 97"/>
                <a:gd name="T16" fmla="*/ 0 h 914"/>
                <a:gd name="T17" fmla="*/ 97 w 97"/>
                <a:gd name="T18" fmla="*/ 914 h 914"/>
              </a:gdLst>
              <a:ahLst/>
              <a:cxnLst>
                <a:cxn ang="T10">
                  <a:pos x="T0" y="T1"/>
                </a:cxn>
                <a:cxn ang="T11">
                  <a:pos x="T2" y="T3"/>
                </a:cxn>
                <a:cxn ang="T12">
                  <a:pos x="T4" y="T5"/>
                </a:cxn>
                <a:cxn ang="T13">
                  <a:pos x="T6" y="T7"/>
                </a:cxn>
                <a:cxn ang="T14">
                  <a:pos x="T8" y="T9"/>
                </a:cxn>
              </a:cxnLst>
              <a:rect l="T15" t="T16" r="T17" b="T18"/>
              <a:pathLst>
                <a:path w="97" h="914">
                  <a:moveTo>
                    <a:pt x="97" y="914"/>
                  </a:moveTo>
                  <a:lnTo>
                    <a:pt x="97" y="0"/>
                  </a:lnTo>
                  <a:lnTo>
                    <a:pt x="0" y="114"/>
                  </a:lnTo>
                  <a:lnTo>
                    <a:pt x="0" y="800"/>
                  </a:lnTo>
                  <a:lnTo>
                    <a:pt x="97" y="914"/>
                  </a:lnTo>
                  <a:close/>
                </a:path>
              </a:pathLst>
            </a:custGeom>
            <a:solidFill>
              <a:srgbClr val="008000"/>
            </a:solidFill>
            <a:ln w="9525">
              <a:noFill/>
              <a:round/>
              <a:headEnd/>
              <a:tailEnd/>
            </a:ln>
          </p:spPr>
          <p:txBody>
            <a:bodyPr/>
            <a:lstStyle/>
            <a:p>
              <a:endParaRPr lang="en-US" dirty="0"/>
            </a:p>
          </p:txBody>
        </p:sp>
        <p:sp>
          <p:nvSpPr>
            <p:cNvPr id="85494" name="Freeform 9498"/>
            <p:cNvSpPr>
              <a:spLocks/>
            </p:cNvSpPr>
            <p:nvPr/>
          </p:nvSpPr>
          <p:spPr bwMode="auto">
            <a:xfrm>
              <a:off x="5944" y="1545"/>
              <a:ext cx="97" cy="914"/>
            </a:xfrm>
            <a:custGeom>
              <a:avLst/>
              <a:gdLst>
                <a:gd name="T0" fmla="*/ 97 w 97"/>
                <a:gd name="T1" fmla="*/ 914 h 914"/>
                <a:gd name="T2" fmla="*/ 97 w 97"/>
                <a:gd name="T3" fmla="*/ 0 h 914"/>
                <a:gd name="T4" fmla="*/ 0 w 97"/>
                <a:gd name="T5" fmla="*/ 114 h 914"/>
                <a:gd name="T6" fmla="*/ 0 w 97"/>
                <a:gd name="T7" fmla="*/ 800 h 914"/>
                <a:gd name="T8" fmla="*/ 97 w 97"/>
                <a:gd name="T9" fmla="*/ 914 h 914"/>
                <a:gd name="T10" fmla="*/ 0 60000 65536"/>
                <a:gd name="T11" fmla="*/ 0 60000 65536"/>
                <a:gd name="T12" fmla="*/ 0 60000 65536"/>
                <a:gd name="T13" fmla="*/ 0 60000 65536"/>
                <a:gd name="T14" fmla="*/ 0 60000 65536"/>
                <a:gd name="T15" fmla="*/ 0 w 97"/>
                <a:gd name="T16" fmla="*/ 0 h 914"/>
                <a:gd name="T17" fmla="*/ 97 w 97"/>
                <a:gd name="T18" fmla="*/ 914 h 914"/>
              </a:gdLst>
              <a:ahLst/>
              <a:cxnLst>
                <a:cxn ang="T10">
                  <a:pos x="T0" y="T1"/>
                </a:cxn>
                <a:cxn ang="T11">
                  <a:pos x="T2" y="T3"/>
                </a:cxn>
                <a:cxn ang="T12">
                  <a:pos x="T4" y="T5"/>
                </a:cxn>
                <a:cxn ang="T13">
                  <a:pos x="T6" y="T7"/>
                </a:cxn>
                <a:cxn ang="T14">
                  <a:pos x="T8" y="T9"/>
                </a:cxn>
              </a:cxnLst>
              <a:rect l="T15" t="T16" r="T17" b="T18"/>
              <a:pathLst>
                <a:path w="97" h="914">
                  <a:moveTo>
                    <a:pt x="97" y="914"/>
                  </a:moveTo>
                  <a:lnTo>
                    <a:pt x="97" y="0"/>
                  </a:lnTo>
                  <a:lnTo>
                    <a:pt x="0" y="114"/>
                  </a:lnTo>
                  <a:lnTo>
                    <a:pt x="0" y="800"/>
                  </a:lnTo>
                  <a:lnTo>
                    <a:pt x="97" y="914"/>
                  </a:lnTo>
                  <a:close/>
                </a:path>
              </a:pathLst>
            </a:custGeom>
            <a:noFill/>
            <a:ln w="1" cap="rnd">
              <a:solidFill>
                <a:srgbClr val="006600"/>
              </a:solidFill>
              <a:prstDash val="solid"/>
              <a:round/>
              <a:headEnd/>
              <a:tailEnd/>
            </a:ln>
          </p:spPr>
          <p:txBody>
            <a:bodyPr/>
            <a:lstStyle/>
            <a:p>
              <a:endParaRPr lang="en-US" dirty="0"/>
            </a:p>
          </p:txBody>
        </p:sp>
        <p:sp>
          <p:nvSpPr>
            <p:cNvPr id="85495" name="Rectangle 9499"/>
            <p:cNvSpPr>
              <a:spLocks noChangeArrowheads="1"/>
            </p:cNvSpPr>
            <p:nvPr/>
          </p:nvSpPr>
          <p:spPr bwMode="auto">
            <a:xfrm>
              <a:off x="4370" y="1545"/>
              <a:ext cx="1671" cy="914"/>
            </a:xfrm>
            <a:prstGeom prst="rect">
              <a:avLst/>
            </a:prstGeom>
            <a:noFill/>
            <a:ln w="3" cap="rnd">
              <a:solidFill>
                <a:srgbClr val="006600"/>
              </a:solidFill>
              <a:round/>
              <a:headEnd/>
              <a:tailEnd/>
            </a:ln>
          </p:spPr>
          <p:txBody>
            <a:bodyPr/>
            <a:lstStyle/>
            <a:p>
              <a:endParaRPr lang="en-US" dirty="0"/>
            </a:p>
          </p:txBody>
        </p:sp>
        <p:sp>
          <p:nvSpPr>
            <p:cNvPr id="85496" name="Rectangle 9500"/>
            <p:cNvSpPr>
              <a:spLocks noChangeArrowheads="1"/>
            </p:cNvSpPr>
            <p:nvPr/>
          </p:nvSpPr>
          <p:spPr bwMode="auto">
            <a:xfrm>
              <a:off x="4467" y="1659"/>
              <a:ext cx="1477" cy="686"/>
            </a:xfrm>
            <a:prstGeom prst="rect">
              <a:avLst/>
            </a:prstGeom>
            <a:noFill/>
            <a:ln w="3" cap="rnd">
              <a:solidFill>
                <a:srgbClr val="006600"/>
              </a:solidFill>
              <a:round/>
              <a:headEnd/>
              <a:tailEnd/>
            </a:ln>
          </p:spPr>
          <p:txBody>
            <a:bodyPr/>
            <a:lstStyle/>
            <a:p>
              <a:endParaRPr lang="en-US" dirty="0"/>
            </a:p>
          </p:txBody>
        </p:sp>
        <p:sp>
          <p:nvSpPr>
            <p:cNvPr id="85497" name="Line 9501"/>
            <p:cNvSpPr>
              <a:spLocks noChangeShapeType="1"/>
            </p:cNvSpPr>
            <p:nvPr/>
          </p:nvSpPr>
          <p:spPr bwMode="auto">
            <a:xfrm>
              <a:off x="4370" y="1545"/>
              <a:ext cx="97" cy="114"/>
            </a:xfrm>
            <a:prstGeom prst="line">
              <a:avLst/>
            </a:prstGeom>
            <a:noFill/>
            <a:ln w="3" cap="rnd">
              <a:solidFill>
                <a:srgbClr val="006600"/>
              </a:solidFill>
              <a:round/>
              <a:headEnd/>
              <a:tailEnd/>
            </a:ln>
          </p:spPr>
          <p:txBody>
            <a:bodyPr/>
            <a:lstStyle/>
            <a:p>
              <a:endParaRPr lang="en-US" dirty="0"/>
            </a:p>
          </p:txBody>
        </p:sp>
        <p:sp>
          <p:nvSpPr>
            <p:cNvPr id="85498" name="Line 9502"/>
            <p:cNvSpPr>
              <a:spLocks noChangeShapeType="1"/>
            </p:cNvSpPr>
            <p:nvPr/>
          </p:nvSpPr>
          <p:spPr bwMode="auto">
            <a:xfrm flipV="1">
              <a:off x="4370" y="2345"/>
              <a:ext cx="97" cy="114"/>
            </a:xfrm>
            <a:prstGeom prst="line">
              <a:avLst/>
            </a:prstGeom>
            <a:noFill/>
            <a:ln w="3" cap="rnd">
              <a:solidFill>
                <a:srgbClr val="006600"/>
              </a:solidFill>
              <a:round/>
              <a:headEnd/>
              <a:tailEnd/>
            </a:ln>
          </p:spPr>
          <p:txBody>
            <a:bodyPr/>
            <a:lstStyle/>
            <a:p>
              <a:endParaRPr lang="en-US" dirty="0"/>
            </a:p>
          </p:txBody>
        </p:sp>
        <p:sp>
          <p:nvSpPr>
            <p:cNvPr id="85499" name="Line 9503"/>
            <p:cNvSpPr>
              <a:spLocks noChangeShapeType="1"/>
            </p:cNvSpPr>
            <p:nvPr/>
          </p:nvSpPr>
          <p:spPr bwMode="auto">
            <a:xfrm flipH="1" flipV="1">
              <a:off x="5944" y="2345"/>
              <a:ext cx="97" cy="114"/>
            </a:xfrm>
            <a:prstGeom prst="line">
              <a:avLst/>
            </a:prstGeom>
            <a:noFill/>
            <a:ln w="3" cap="rnd">
              <a:solidFill>
                <a:srgbClr val="006600"/>
              </a:solidFill>
              <a:round/>
              <a:headEnd/>
              <a:tailEnd/>
            </a:ln>
          </p:spPr>
          <p:txBody>
            <a:bodyPr/>
            <a:lstStyle/>
            <a:p>
              <a:endParaRPr lang="en-US" dirty="0"/>
            </a:p>
          </p:txBody>
        </p:sp>
        <p:sp>
          <p:nvSpPr>
            <p:cNvPr id="85500" name="Line 9504"/>
            <p:cNvSpPr>
              <a:spLocks noChangeShapeType="1"/>
            </p:cNvSpPr>
            <p:nvPr/>
          </p:nvSpPr>
          <p:spPr bwMode="auto">
            <a:xfrm flipH="1">
              <a:off x="5944" y="1545"/>
              <a:ext cx="97" cy="114"/>
            </a:xfrm>
            <a:prstGeom prst="line">
              <a:avLst/>
            </a:prstGeom>
            <a:noFill/>
            <a:ln w="3" cap="rnd">
              <a:solidFill>
                <a:srgbClr val="006600"/>
              </a:solidFill>
              <a:round/>
              <a:headEnd/>
              <a:tailEnd/>
            </a:ln>
          </p:spPr>
          <p:txBody>
            <a:bodyPr/>
            <a:lstStyle/>
            <a:p>
              <a:endParaRPr lang="en-US" dirty="0"/>
            </a:p>
          </p:txBody>
        </p:sp>
        <p:sp>
          <p:nvSpPr>
            <p:cNvPr id="85501" name="Rectangle 9505"/>
            <p:cNvSpPr>
              <a:spLocks noChangeArrowheads="1"/>
            </p:cNvSpPr>
            <p:nvPr/>
          </p:nvSpPr>
          <p:spPr bwMode="auto">
            <a:xfrm>
              <a:off x="4781" y="1804"/>
              <a:ext cx="1045" cy="194"/>
            </a:xfrm>
            <a:prstGeom prst="rect">
              <a:avLst/>
            </a:prstGeom>
            <a:noFill/>
            <a:ln w="9525">
              <a:noFill/>
              <a:miter lim="800000"/>
              <a:headEnd/>
              <a:tailEnd/>
            </a:ln>
          </p:spPr>
          <p:txBody>
            <a:bodyPr wrap="none" lIns="0" tIns="0" rIns="0" bIns="0">
              <a:spAutoFit/>
            </a:bodyPr>
            <a:lstStyle/>
            <a:p>
              <a:pPr>
                <a:lnSpc>
                  <a:spcPct val="100000"/>
                </a:lnSpc>
                <a:spcBef>
                  <a:spcPct val="0"/>
                </a:spcBef>
                <a:spcAft>
                  <a:spcPts val="1000"/>
                </a:spcAft>
                <a:buClrTx/>
                <a:buSzTx/>
                <a:buFontTx/>
                <a:buNone/>
              </a:pPr>
              <a:r>
                <a:rPr lang="en-US" sz="800" b="1" dirty="0">
                  <a:solidFill>
                    <a:srgbClr val="000000"/>
                  </a:solidFill>
                </a:rPr>
                <a:t>Procurement </a:t>
              </a:r>
              <a:endParaRPr lang="en-US" sz="2000" dirty="0">
                <a:solidFill>
                  <a:schemeClr val="tx1"/>
                </a:solidFill>
              </a:endParaRPr>
            </a:p>
          </p:txBody>
        </p:sp>
        <p:sp>
          <p:nvSpPr>
            <p:cNvPr id="85502" name="Rectangle 9506"/>
            <p:cNvSpPr>
              <a:spLocks noChangeArrowheads="1"/>
            </p:cNvSpPr>
            <p:nvPr/>
          </p:nvSpPr>
          <p:spPr bwMode="auto">
            <a:xfrm>
              <a:off x="4985" y="1981"/>
              <a:ext cx="558" cy="194"/>
            </a:xfrm>
            <a:prstGeom prst="rect">
              <a:avLst/>
            </a:prstGeom>
            <a:noFill/>
            <a:ln w="9525">
              <a:noFill/>
              <a:miter lim="800000"/>
              <a:headEnd/>
              <a:tailEnd/>
            </a:ln>
          </p:spPr>
          <p:txBody>
            <a:bodyPr wrap="none" lIns="0" tIns="0" rIns="0" bIns="0">
              <a:spAutoFit/>
            </a:bodyPr>
            <a:lstStyle/>
            <a:p>
              <a:pPr>
                <a:lnSpc>
                  <a:spcPct val="100000"/>
                </a:lnSpc>
                <a:spcBef>
                  <a:spcPct val="0"/>
                </a:spcBef>
                <a:spcAft>
                  <a:spcPts val="1000"/>
                </a:spcAft>
                <a:buClrTx/>
                <a:buSzTx/>
                <a:buFontTx/>
                <a:buNone/>
              </a:pPr>
              <a:r>
                <a:rPr lang="en-US" sz="800" b="1" dirty="0">
                  <a:solidFill>
                    <a:srgbClr val="000000"/>
                  </a:solidFill>
                </a:rPr>
                <a:t>Branch</a:t>
              </a:r>
              <a:endParaRPr lang="en-US" sz="2000" dirty="0">
                <a:solidFill>
                  <a:schemeClr val="tx1"/>
                </a:solidFill>
              </a:endParaRPr>
            </a:p>
          </p:txBody>
        </p:sp>
        <p:sp>
          <p:nvSpPr>
            <p:cNvPr id="85503" name="Rectangle 9507"/>
            <p:cNvSpPr>
              <a:spLocks noChangeArrowheads="1"/>
            </p:cNvSpPr>
            <p:nvPr/>
          </p:nvSpPr>
          <p:spPr bwMode="auto">
            <a:xfrm>
              <a:off x="6479" y="1667"/>
              <a:ext cx="72" cy="682"/>
            </a:xfrm>
            <a:prstGeom prst="rect">
              <a:avLst/>
            </a:prstGeom>
            <a:solidFill>
              <a:srgbClr val="349A34"/>
            </a:solidFill>
            <a:ln w="9525">
              <a:noFill/>
              <a:miter lim="800000"/>
              <a:headEnd/>
              <a:tailEnd/>
            </a:ln>
          </p:spPr>
          <p:txBody>
            <a:bodyPr/>
            <a:lstStyle/>
            <a:p>
              <a:endParaRPr lang="en-US" dirty="0"/>
            </a:p>
          </p:txBody>
        </p:sp>
        <p:sp>
          <p:nvSpPr>
            <p:cNvPr id="85504" name="Rectangle 9508"/>
            <p:cNvSpPr>
              <a:spLocks noChangeArrowheads="1"/>
            </p:cNvSpPr>
            <p:nvPr/>
          </p:nvSpPr>
          <p:spPr bwMode="auto">
            <a:xfrm>
              <a:off x="6492" y="1667"/>
              <a:ext cx="72" cy="682"/>
            </a:xfrm>
            <a:prstGeom prst="rect">
              <a:avLst/>
            </a:prstGeom>
            <a:solidFill>
              <a:srgbClr val="379B37"/>
            </a:solidFill>
            <a:ln w="9525">
              <a:noFill/>
              <a:miter lim="800000"/>
              <a:headEnd/>
              <a:tailEnd/>
            </a:ln>
          </p:spPr>
          <p:txBody>
            <a:bodyPr/>
            <a:lstStyle/>
            <a:p>
              <a:endParaRPr lang="en-US" dirty="0"/>
            </a:p>
          </p:txBody>
        </p:sp>
        <p:sp>
          <p:nvSpPr>
            <p:cNvPr id="85505" name="Rectangle 9509"/>
            <p:cNvSpPr>
              <a:spLocks noChangeArrowheads="1"/>
            </p:cNvSpPr>
            <p:nvPr/>
          </p:nvSpPr>
          <p:spPr bwMode="auto">
            <a:xfrm>
              <a:off x="6502" y="1667"/>
              <a:ext cx="72" cy="682"/>
            </a:xfrm>
            <a:prstGeom prst="rect">
              <a:avLst/>
            </a:prstGeom>
            <a:solidFill>
              <a:srgbClr val="3A9C3A"/>
            </a:solidFill>
            <a:ln w="9525">
              <a:noFill/>
              <a:miter lim="800000"/>
              <a:headEnd/>
              <a:tailEnd/>
            </a:ln>
          </p:spPr>
          <p:txBody>
            <a:bodyPr/>
            <a:lstStyle/>
            <a:p>
              <a:endParaRPr lang="en-US" dirty="0"/>
            </a:p>
          </p:txBody>
        </p:sp>
        <p:sp>
          <p:nvSpPr>
            <p:cNvPr id="85506" name="Rectangle 9510"/>
            <p:cNvSpPr>
              <a:spLocks noChangeArrowheads="1"/>
            </p:cNvSpPr>
            <p:nvPr/>
          </p:nvSpPr>
          <p:spPr bwMode="auto">
            <a:xfrm>
              <a:off x="6511" y="1667"/>
              <a:ext cx="72" cy="682"/>
            </a:xfrm>
            <a:prstGeom prst="rect">
              <a:avLst/>
            </a:prstGeom>
            <a:solidFill>
              <a:srgbClr val="3C9E3C"/>
            </a:solidFill>
            <a:ln w="9525">
              <a:noFill/>
              <a:miter lim="800000"/>
              <a:headEnd/>
              <a:tailEnd/>
            </a:ln>
          </p:spPr>
          <p:txBody>
            <a:bodyPr/>
            <a:lstStyle/>
            <a:p>
              <a:endParaRPr lang="en-US" dirty="0"/>
            </a:p>
          </p:txBody>
        </p:sp>
        <p:sp>
          <p:nvSpPr>
            <p:cNvPr id="85507" name="Rectangle 9511"/>
            <p:cNvSpPr>
              <a:spLocks noChangeArrowheads="1"/>
            </p:cNvSpPr>
            <p:nvPr/>
          </p:nvSpPr>
          <p:spPr bwMode="auto">
            <a:xfrm>
              <a:off x="6520" y="1667"/>
              <a:ext cx="72" cy="682"/>
            </a:xfrm>
            <a:prstGeom prst="rect">
              <a:avLst/>
            </a:prstGeom>
            <a:solidFill>
              <a:srgbClr val="3F9F3F"/>
            </a:solidFill>
            <a:ln w="9525">
              <a:noFill/>
              <a:miter lim="800000"/>
              <a:headEnd/>
              <a:tailEnd/>
            </a:ln>
          </p:spPr>
          <p:txBody>
            <a:bodyPr/>
            <a:lstStyle/>
            <a:p>
              <a:endParaRPr lang="en-US" dirty="0"/>
            </a:p>
          </p:txBody>
        </p:sp>
        <p:sp>
          <p:nvSpPr>
            <p:cNvPr id="85508" name="Rectangle 9512"/>
            <p:cNvSpPr>
              <a:spLocks noChangeArrowheads="1"/>
            </p:cNvSpPr>
            <p:nvPr/>
          </p:nvSpPr>
          <p:spPr bwMode="auto">
            <a:xfrm>
              <a:off x="6530" y="1667"/>
              <a:ext cx="72" cy="682"/>
            </a:xfrm>
            <a:prstGeom prst="rect">
              <a:avLst/>
            </a:prstGeom>
            <a:solidFill>
              <a:srgbClr val="41A041"/>
            </a:solidFill>
            <a:ln w="9525">
              <a:noFill/>
              <a:miter lim="800000"/>
              <a:headEnd/>
              <a:tailEnd/>
            </a:ln>
          </p:spPr>
          <p:txBody>
            <a:bodyPr/>
            <a:lstStyle/>
            <a:p>
              <a:endParaRPr lang="en-US" dirty="0"/>
            </a:p>
          </p:txBody>
        </p:sp>
        <p:sp>
          <p:nvSpPr>
            <p:cNvPr id="85509" name="Rectangle 9513"/>
            <p:cNvSpPr>
              <a:spLocks noChangeArrowheads="1"/>
            </p:cNvSpPr>
            <p:nvPr/>
          </p:nvSpPr>
          <p:spPr bwMode="auto">
            <a:xfrm>
              <a:off x="6539" y="1667"/>
              <a:ext cx="72" cy="682"/>
            </a:xfrm>
            <a:prstGeom prst="rect">
              <a:avLst/>
            </a:prstGeom>
            <a:solidFill>
              <a:srgbClr val="44A144"/>
            </a:solidFill>
            <a:ln w="9525">
              <a:noFill/>
              <a:miter lim="800000"/>
              <a:headEnd/>
              <a:tailEnd/>
            </a:ln>
          </p:spPr>
          <p:txBody>
            <a:bodyPr/>
            <a:lstStyle/>
            <a:p>
              <a:endParaRPr lang="en-US" dirty="0"/>
            </a:p>
          </p:txBody>
        </p:sp>
        <p:sp>
          <p:nvSpPr>
            <p:cNvPr id="85510" name="Rectangle 9514"/>
            <p:cNvSpPr>
              <a:spLocks noChangeArrowheads="1"/>
            </p:cNvSpPr>
            <p:nvPr/>
          </p:nvSpPr>
          <p:spPr bwMode="auto">
            <a:xfrm>
              <a:off x="6548" y="1667"/>
              <a:ext cx="72" cy="682"/>
            </a:xfrm>
            <a:prstGeom prst="rect">
              <a:avLst/>
            </a:prstGeom>
            <a:solidFill>
              <a:srgbClr val="46A346"/>
            </a:solidFill>
            <a:ln w="9525">
              <a:noFill/>
              <a:miter lim="800000"/>
              <a:headEnd/>
              <a:tailEnd/>
            </a:ln>
          </p:spPr>
          <p:txBody>
            <a:bodyPr/>
            <a:lstStyle/>
            <a:p>
              <a:endParaRPr lang="en-US" dirty="0"/>
            </a:p>
          </p:txBody>
        </p:sp>
        <p:sp>
          <p:nvSpPr>
            <p:cNvPr id="85511" name="Rectangle 9515"/>
            <p:cNvSpPr>
              <a:spLocks noChangeArrowheads="1"/>
            </p:cNvSpPr>
            <p:nvPr/>
          </p:nvSpPr>
          <p:spPr bwMode="auto">
            <a:xfrm>
              <a:off x="6558" y="1667"/>
              <a:ext cx="72" cy="682"/>
            </a:xfrm>
            <a:prstGeom prst="rect">
              <a:avLst/>
            </a:prstGeom>
            <a:solidFill>
              <a:srgbClr val="49A449"/>
            </a:solidFill>
            <a:ln w="9525">
              <a:noFill/>
              <a:miter lim="800000"/>
              <a:headEnd/>
              <a:tailEnd/>
            </a:ln>
          </p:spPr>
          <p:txBody>
            <a:bodyPr/>
            <a:lstStyle/>
            <a:p>
              <a:endParaRPr lang="en-US" dirty="0"/>
            </a:p>
          </p:txBody>
        </p:sp>
        <p:sp>
          <p:nvSpPr>
            <p:cNvPr id="85512" name="Rectangle 9516"/>
            <p:cNvSpPr>
              <a:spLocks noChangeArrowheads="1"/>
            </p:cNvSpPr>
            <p:nvPr/>
          </p:nvSpPr>
          <p:spPr bwMode="auto">
            <a:xfrm>
              <a:off x="6567" y="1667"/>
              <a:ext cx="72" cy="682"/>
            </a:xfrm>
            <a:prstGeom prst="rect">
              <a:avLst/>
            </a:prstGeom>
            <a:solidFill>
              <a:srgbClr val="4BA54B"/>
            </a:solidFill>
            <a:ln w="9525">
              <a:noFill/>
              <a:miter lim="800000"/>
              <a:headEnd/>
              <a:tailEnd/>
            </a:ln>
          </p:spPr>
          <p:txBody>
            <a:bodyPr/>
            <a:lstStyle/>
            <a:p>
              <a:endParaRPr lang="en-US" dirty="0"/>
            </a:p>
          </p:txBody>
        </p:sp>
        <p:sp>
          <p:nvSpPr>
            <p:cNvPr id="85513" name="Rectangle 9517"/>
            <p:cNvSpPr>
              <a:spLocks noChangeArrowheads="1"/>
            </p:cNvSpPr>
            <p:nvPr/>
          </p:nvSpPr>
          <p:spPr bwMode="auto">
            <a:xfrm>
              <a:off x="6576" y="1667"/>
              <a:ext cx="72" cy="682"/>
            </a:xfrm>
            <a:prstGeom prst="rect">
              <a:avLst/>
            </a:prstGeom>
            <a:solidFill>
              <a:srgbClr val="4EA64E"/>
            </a:solidFill>
            <a:ln w="9525">
              <a:noFill/>
              <a:miter lim="800000"/>
              <a:headEnd/>
              <a:tailEnd/>
            </a:ln>
          </p:spPr>
          <p:txBody>
            <a:bodyPr/>
            <a:lstStyle/>
            <a:p>
              <a:endParaRPr lang="en-US" dirty="0"/>
            </a:p>
          </p:txBody>
        </p:sp>
        <p:sp>
          <p:nvSpPr>
            <p:cNvPr id="85514" name="Rectangle 9518"/>
            <p:cNvSpPr>
              <a:spLocks noChangeArrowheads="1"/>
            </p:cNvSpPr>
            <p:nvPr/>
          </p:nvSpPr>
          <p:spPr bwMode="auto">
            <a:xfrm>
              <a:off x="6585" y="1667"/>
              <a:ext cx="72" cy="682"/>
            </a:xfrm>
            <a:prstGeom prst="rect">
              <a:avLst/>
            </a:prstGeom>
            <a:solidFill>
              <a:srgbClr val="50A850"/>
            </a:solidFill>
            <a:ln w="9525">
              <a:noFill/>
              <a:miter lim="800000"/>
              <a:headEnd/>
              <a:tailEnd/>
            </a:ln>
          </p:spPr>
          <p:txBody>
            <a:bodyPr/>
            <a:lstStyle/>
            <a:p>
              <a:endParaRPr lang="en-US" dirty="0"/>
            </a:p>
          </p:txBody>
        </p:sp>
        <p:sp>
          <p:nvSpPr>
            <p:cNvPr id="85515" name="Rectangle 9519"/>
            <p:cNvSpPr>
              <a:spLocks noChangeArrowheads="1"/>
            </p:cNvSpPr>
            <p:nvPr/>
          </p:nvSpPr>
          <p:spPr bwMode="auto">
            <a:xfrm>
              <a:off x="6595" y="1667"/>
              <a:ext cx="72" cy="682"/>
            </a:xfrm>
            <a:prstGeom prst="rect">
              <a:avLst/>
            </a:prstGeom>
            <a:solidFill>
              <a:srgbClr val="53A953"/>
            </a:solidFill>
            <a:ln w="9525">
              <a:noFill/>
              <a:miter lim="800000"/>
              <a:headEnd/>
              <a:tailEnd/>
            </a:ln>
          </p:spPr>
          <p:txBody>
            <a:bodyPr/>
            <a:lstStyle/>
            <a:p>
              <a:endParaRPr lang="en-US" dirty="0"/>
            </a:p>
          </p:txBody>
        </p:sp>
        <p:sp>
          <p:nvSpPr>
            <p:cNvPr id="85516" name="Rectangle 9520"/>
            <p:cNvSpPr>
              <a:spLocks noChangeArrowheads="1"/>
            </p:cNvSpPr>
            <p:nvPr/>
          </p:nvSpPr>
          <p:spPr bwMode="auto">
            <a:xfrm>
              <a:off x="6604" y="1667"/>
              <a:ext cx="72" cy="682"/>
            </a:xfrm>
            <a:prstGeom prst="rect">
              <a:avLst/>
            </a:prstGeom>
            <a:solidFill>
              <a:srgbClr val="55AA55"/>
            </a:solidFill>
            <a:ln w="9525">
              <a:noFill/>
              <a:miter lim="800000"/>
              <a:headEnd/>
              <a:tailEnd/>
            </a:ln>
          </p:spPr>
          <p:txBody>
            <a:bodyPr/>
            <a:lstStyle/>
            <a:p>
              <a:endParaRPr lang="en-US" dirty="0"/>
            </a:p>
          </p:txBody>
        </p:sp>
        <p:sp>
          <p:nvSpPr>
            <p:cNvPr id="85517" name="Rectangle 9521"/>
            <p:cNvSpPr>
              <a:spLocks noChangeArrowheads="1"/>
            </p:cNvSpPr>
            <p:nvPr/>
          </p:nvSpPr>
          <p:spPr bwMode="auto">
            <a:xfrm>
              <a:off x="6613" y="1667"/>
              <a:ext cx="72" cy="682"/>
            </a:xfrm>
            <a:prstGeom prst="rect">
              <a:avLst/>
            </a:prstGeom>
            <a:solidFill>
              <a:srgbClr val="58AB58"/>
            </a:solidFill>
            <a:ln w="9525">
              <a:noFill/>
              <a:miter lim="800000"/>
              <a:headEnd/>
              <a:tailEnd/>
            </a:ln>
          </p:spPr>
          <p:txBody>
            <a:bodyPr/>
            <a:lstStyle/>
            <a:p>
              <a:endParaRPr lang="en-US" dirty="0"/>
            </a:p>
          </p:txBody>
        </p:sp>
        <p:sp>
          <p:nvSpPr>
            <p:cNvPr id="85518" name="Rectangle 9522"/>
            <p:cNvSpPr>
              <a:spLocks noChangeArrowheads="1"/>
            </p:cNvSpPr>
            <p:nvPr/>
          </p:nvSpPr>
          <p:spPr bwMode="auto">
            <a:xfrm>
              <a:off x="6623" y="1667"/>
              <a:ext cx="72" cy="682"/>
            </a:xfrm>
            <a:prstGeom prst="rect">
              <a:avLst/>
            </a:prstGeom>
            <a:solidFill>
              <a:srgbClr val="5AAD5A"/>
            </a:solidFill>
            <a:ln w="9525">
              <a:noFill/>
              <a:miter lim="800000"/>
              <a:headEnd/>
              <a:tailEnd/>
            </a:ln>
          </p:spPr>
          <p:txBody>
            <a:bodyPr/>
            <a:lstStyle/>
            <a:p>
              <a:endParaRPr lang="en-US" dirty="0"/>
            </a:p>
          </p:txBody>
        </p:sp>
        <p:sp>
          <p:nvSpPr>
            <p:cNvPr id="85519" name="Rectangle 9523"/>
            <p:cNvSpPr>
              <a:spLocks noChangeArrowheads="1"/>
            </p:cNvSpPr>
            <p:nvPr/>
          </p:nvSpPr>
          <p:spPr bwMode="auto">
            <a:xfrm>
              <a:off x="6632" y="1667"/>
              <a:ext cx="72" cy="682"/>
            </a:xfrm>
            <a:prstGeom prst="rect">
              <a:avLst/>
            </a:prstGeom>
            <a:solidFill>
              <a:srgbClr val="5CAE5C"/>
            </a:solidFill>
            <a:ln w="9525">
              <a:noFill/>
              <a:miter lim="800000"/>
              <a:headEnd/>
              <a:tailEnd/>
            </a:ln>
          </p:spPr>
          <p:txBody>
            <a:bodyPr/>
            <a:lstStyle/>
            <a:p>
              <a:endParaRPr lang="en-US" dirty="0"/>
            </a:p>
          </p:txBody>
        </p:sp>
        <p:sp>
          <p:nvSpPr>
            <p:cNvPr id="85520" name="Rectangle 9524"/>
            <p:cNvSpPr>
              <a:spLocks noChangeArrowheads="1"/>
            </p:cNvSpPr>
            <p:nvPr/>
          </p:nvSpPr>
          <p:spPr bwMode="auto">
            <a:xfrm>
              <a:off x="6641" y="1667"/>
              <a:ext cx="72" cy="682"/>
            </a:xfrm>
            <a:prstGeom prst="rect">
              <a:avLst/>
            </a:prstGeom>
            <a:solidFill>
              <a:srgbClr val="5FAF5F"/>
            </a:solidFill>
            <a:ln w="9525">
              <a:noFill/>
              <a:miter lim="800000"/>
              <a:headEnd/>
              <a:tailEnd/>
            </a:ln>
          </p:spPr>
          <p:txBody>
            <a:bodyPr/>
            <a:lstStyle/>
            <a:p>
              <a:endParaRPr lang="en-US" dirty="0"/>
            </a:p>
          </p:txBody>
        </p:sp>
        <p:sp>
          <p:nvSpPr>
            <p:cNvPr id="85521" name="Rectangle 9525"/>
            <p:cNvSpPr>
              <a:spLocks noChangeArrowheads="1"/>
            </p:cNvSpPr>
            <p:nvPr/>
          </p:nvSpPr>
          <p:spPr bwMode="auto">
            <a:xfrm>
              <a:off x="6651" y="1667"/>
              <a:ext cx="72" cy="682"/>
            </a:xfrm>
            <a:prstGeom prst="rect">
              <a:avLst/>
            </a:prstGeom>
            <a:solidFill>
              <a:srgbClr val="61B161"/>
            </a:solidFill>
            <a:ln w="9525">
              <a:noFill/>
              <a:miter lim="800000"/>
              <a:headEnd/>
              <a:tailEnd/>
            </a:ln>
          </p:spPr>
          <p:txBody>
            <a:bodyPr/>
            <a:lstStyle/>
            <a:p>
              <a:endParaRPr lang="en-US" dirty="0"/>
            </a:p>
          </p:txBody>
        </p:sp>
        <p:sp>
          <p:nvSpPr>
            <p:cNvPr id="85522" name="Rectangle 9526"/>
            <p:cNvSpPr>
              <a:spLocks noChangeArrowheads="1"/>
            </p:cNvSpPr>
            <p:nvPr/>
          </p:nvSpPr>
          <p:spPr bwMode="auto">
            <a:xfrm>
              <a:off x="6660" y="1667"/>
              <a:ext cx="72" cy="682"/>
            </a:xfrm>
            <a:prstGeom prst="rect">
              <a:avLst/>
            </a:prstGeom>
            <a:solidFill>
              <a:srgbClr val="64B264"/>
            </a:solidFill>
            <a:ln w="9525">
              <a:noFill/>
              <a:miter lim="800000"/>
              <a:headEnd/>
              <a:tailEnd/>
            </a:ln>
          </p:spPr>
          <p:txBody>
            <a:bodyPr/>
            <a:lstStyle/>
            <a:p>
              <a:endParaRPr lang="en-US" dirty="0"/>
            </a:p>
          </p:txBody>
        </p:sp>
        <p:sp>
          <p:nvSpPr>
            <p:cNvPr id="85523" name="Rectangle 9527"/>
            <p:cNvSpPr>
              <a:spLocks noChangeArrowheads="1"/>
            </p:cNvSpPr>
            <p:nvPr/>
          </p:nvSpPr>
          <p:spPr bwMode="auto">
            <a:xfrm>
              <a:off x="6664" y="1667"/>
              <a:ext cx="82" cy="682"/>
            </a:xfrm>
            <a:prstGeom prst="rect">
              <a:avLst/>
            </a:prstGeom>
            <a:solidFill>
              <a:srgbClr val="66B366"/>
            </a:solidFill>
            <a:ln w="9525">
              <a:noFill/>
              <a:miter lim="800000"/>
              <a:headEnd/>
              <a:tailEnd/>
            </a:ln>
          </p:spPr>
          <p:txBody>
            <a:bodyPr/>
            <a:lstStyle/>
            <a:p>
              <a:endParaRPr lang="en-US" dirty="0"/>
            </a:p>
          </p:txBody>
        </p:sp>
        <p:sp>
          <p:nvSpPr>
            <p:cNvPr id="4909" name="Freeform 9528"/>
            <p:cNvSpPr>
              <a:spLocks/>
            </p:cNvSpPr>
            <p:nvPr/>
          </p:nvSpPr>
          <p:spPr bwMode="auto">
            <a:xfrm>
              <a:off x="4227" y="2465"/>
              <a:ext cx="928" cy="216"/>
            </a:xfrm>
            <a:custGeom>
              <a:avLst/>
              <a:gdLst/>
              <a:ahLst/>
              <a:cxnLst>
                <a:cxn ang="0">
                  <a:pos x="1113" y="0"/>
                </a:cxn>
                <a:cxn ang="0">
                  <a:pos x="1113" y="252"/>
                </a:cxn>
                <a:cxn ang="0">
                  <a:pos x="0" y="252"/>
                </a:cxn>
              </a:cxnLst>
              <a:rect l="0" t="0" r="r" b="b"/>
              <a:pathLst>
                <a:path w="1113" h="252">
                  <a:moveTo>
                    <a:pt x="1113" y="0"/>
                  </a:moveTo>
                  <a:lnTo>
                    <a:pt x="1113" y="252"/>
                  </a:lnTo>
                  <a:lnTo>
                    <a:pt x="0" y="252"/>
                  </a:lnTo>
                </a:path>
              </a:pathLst>
            </a:custGeom>
            <a:ln>
              <a:solidFill>
                <a:srgbClr val="FFFF00"/>
              </a:solidFill>
              <a:headEnd/>
              <a:tailEnd/>
            </a:ln>
          </p:spPr>
          <p:style>
            <a:lnRef idx="2">
              <a:schemeClr val="accent5"/>
            </a:lnRef>
            <a:fillRef idx="0">
              <a:schemeClr val="accent5"/>
            </a:fillRef>
            <a:effectRef idx="1">
              <a:schemeClr val="accent5"/>
            </a:effectRef>
            <a:fontRef idx="minor">
              <a:schemeClr val="tx1"/>
            </a:fontRef>
          </p:style>
          <p:txBody>
            <a:bodyPr/>
            <a:lstStyle/>
            <a:p>
              <a:pPr>
                <a:defRPr/>
              </a:pPr>
              <a:endParaRPr lang="en-US" dirty="0">
                <a:ln w="28575">
                  <a:solidFill>
                    <a:srgbClr val="FFFF00"/>
                  </a:solidFill>
                </a:ln>
              </a:endParaRPr>
            </a:p>
          </p:txBody>
        </p:sp>
        <p:sp>
          <p:nvSpPr>
            <p:cNvPr id="85525" name="Rectangle 9529"/>
            <p:cNvSpPr>
              <a:spLocks noChangeArrowheads="1"/>
            </p:cNvSpPr>
            <p:nvPr/>
          </p:nvSpPr>
          <p:spPr bwMode="auto">
            <a:xfrm>
              <a:off x="6678" y="1888"/>
              <a:ext cx="1216" cy="194"/>
            </a:xfrm>
            <a:prstGeom prst="rect">
              <a:avLst/>
            </a:prstGeom>
            <a:noFill/>
            <a:ln w="9525">
              <a:noFill/>
              <a:miter lim="800000"/>
              <a:headEnd/>
              <a:tailEnd/>
            </a:ln>
          </p:spPr>
          <p:txBody>
            <a:bodyPr wrap="none" lIns="0" tIns="0" rIns="0" bIns="0">
              <a:spAutoFit/>
            </a:bodyPr>
            <a:lstStyle/>
            <a:p>
              <a:pPr>
                <a:lnSpc>
                  <a:spcPct val="100000"/>
                </a:lnSpc>
                <a:spcBef>
                  <a:spcPct val="0"/>
                </a:spcBef>
                <a:spcAft>
                  <a:spcPts val="1000"/>
                </a:spcAft>
                <a:buClrTx/>
                <a:buSzTx/>
                <a:buFontTx/>
                <a:buNone/>
              </a:pPr>
              <a:r>
                <a:rPr lang="en-US" sz="800" b="1" dirty="0">
                  <a:solidFill>
                    <a:srgbClr val="000000"/>
                  </a:solidFill>
                </a:rPr>
                <a:t>Finance Branch</a:t>
              </a:r>
              <a:endParaRPr lang="en-US" sz="2000" dirty="0">
                <a:solidFill>
                  <a:schemeClr val="tx1"/>
                </a:solidFill>
              </a:endParaRPr>
            </a:p>
          </p:txBody>
        </p:sp>
        <p:grpSp>
          <p:nvGrpSpPr>
            <p:cNvPr id="4" name="Group 9530"/>
            <p:cNvGrpSpPr>
              <a:grpSpLocks/>
            </p:cNvGrpSpPr>
            <p:nvPr/>
          </p:nvGrpSpPr>
          <p:grpSpPr bwMode="auto">
            <a:xfrm>
              <a:off x="5108" y="81"/>
              <a:ext cx="2406" cy="1112"/>
              <a:chOff x="5108" y="81"/>
              <a:chExt cx="2406" cy="1112"/>
            </a:xfrm>
          </p:grpSpPr>
          <p:sp>
            <p:nvSpPr>
              <p:cNvPr id="4912" name="Freeform 9531"/>
              <p:cNvSpPr>
                <a:spLocks/>
              </p:cNvSpPr>
              <p:nvPr/>
            </p:nvSpPr>
            <p:spPr bwMode="auto">
              <a:xfrm>
                <a:off x="6290" y="932"/>
                <a:ext cx="33" cy="261"/>
              </a:xfrm>
              <a:custGeom>
                <a:avLst/>
                <a:gdLst/>
                <a:ahLst/>
                <a:cxnLst>
                  <a:cxn ang="0">
                    <a:pos x="33" y="260"/>
                  </a:cxn>
                  <a:cxn ang="0">
                    <a:pos x="0" y="260"/>
                  </a:cxn>
                  <a:cxn ang="0">
                    <a:pos x="0" y="0"/>
                  </a:cxn>
                </a:cxnLst>
                <a:rect l="0" t="0" r="r" b="b"/>
                <a:pathLst>
                  <a:path w="33" h="260">
                    <a:moveTo>
                      <a:pt x="33" y="260"/>
                    </a:moveTo>
                    <a:lnTo>
                      <a:pt x="0" y="260"/>
                    </a:lnTo>
                    <a:lnTo>
                      <a:pt x="0" y="0"/>
                    </a:lnTo>
                  </a:path>
                </a:pathLst>
              </a:custGeom>
              <a:ln>
                <a:solidFill>
                  <a:srgbClr val="FFFF00"/>
                </a:solidFill>
                <a:headEnd/>
                <a:tailEnd/>
              </a:ln>
            </p:spPr>
            <p:style>
              <a:lnRef idx="2">
                <a:schemeClr val="accent2"/>
              </a:lnRef>
              <a:fillRef idx="0">
                <a:schemeClr val="accent2"/>
              </a:fillRef>
              <a:effectRef idx="1">
                <a:schemeClr val="accent2"/>
              </a:effectRef>
              <a:fontRef idx="minor">
                <a:schemeClr val="tx1"/>
              </a:fontRef>
            </p:style>
            <p:txBody>
              <a:bodyPr/>
              <a:lstStyle/>
              <a:p>
                <a:pPr>
                  <a:defRPr/>
                </a:pPr>
                <a:endParaRPr lang="en-US" dirty="0"/>
              </a:p>
            </p:txBody>
          </p:sp>
          <p:sp>
            <p:nvSpPr>
              <p:cNvPr id="85528" name="Rectangle 9532"/>
              <p:cNvSpPr>
                <a:spLocks noChangeArrowheads="1"/>
              </p:cNvSpPr>
              <p:nvPr/>
            </p:nvSpPr>
            <p:spPr bwMode="auto">
              <a:xfrm>
                <a:off x="5190" y="186"/>
                <a:ext cx="18" cy="753"/>
              </a:xfrm>
              <a:prstGeom prst="rect">
                <a:avLst/>
              </a:prstGeom>
              <a:solidFill>
                <a:srgbClr val="349934"/>
              </a:solidFill>
              <a:ln w="9525">
                <a:noFill/>
                <a:miter lim="800000"/>
                <a:headEnd/>
                <a:tailEnd/>
              </a:ln>
            </p:spPr>
            <p:txBody>
              <a:bodyPr/>
              <a:lstStyle/>
              <a:p>
                <a:endParaRPr lang="en-US" dirty="0"/>
              </a:p>
            </p:txBody>
          </p:sp>
          <p:sp>
            <p:nvSpPr>
              <p:cNvPr id="85529" name="Rectangle 9533"/>
              <p:cNvSpPr>
                <a:spLocks noChangeArrowheads="1"/>
              </p:cNvSpPr>
              <p:nvPr/>
            </p:nvSpPr>
            <p:spPr bwMode="auto">
              <a:xfrm>
                <a:off x="5208" y="186"/>
                <a:ext cx="19" cy="753"/>
              </a:xfrm>
              <a:prstGeom prst="rect">
                <a:avLst/>
              </a:prstGeom>
              <a:solidFill>
                <a:srgbClr val="369A36"/>
              </a:solidFill>
              <a:ln w="9525">
                <a:noFill/>
                <a:miter lim="800000"/>
                <a:headEnd/>
                <a:tailEnd/>
              </a:ln>
            </p:spPr>
            <p:txBody>
              <a:bodyPr/>
              <a:lstStyle/>
              <a:p>
                <a:endParaRPr lang="en-US" dirty="0"/>
              </a:p>
            </p:txBody>
          </p:sp>
          <p:sp>
            <p:nvSpPr>
              <p:cNvPr id="85530" name="Rectangle 9534"/>
              <p:cNvSpPr>
                <a:spLocks noChangeArrowheads="1"/>
              </p:cNvSpPr>
              <p:nvPr/>
            </p:nvSpPr>
            <p:spPr bwMode="auto">
              <a:xfrm>
                <a:off x="5227" y="186"/>
                <a:ext cx="9" cy="753"/>
              </a:xfrm>
              <a:prstGeom prst="rect">
                <a:avLst/>
              </a:prstGeom>
              <a:solidFill>
                <a:srgbClr val="399C39"/>
              </a:solidFill>
              <a:ln w="9525">
                <a:noFill/>
                <a:miter lim="800000"/>
                <a:headEnd/>
                <a:tailEnd/>
              </a:ln>
            </p:spPr>
            <p:txBody>
              <a:bodyPr/>
              <a:lstStyle/>
              <a:p>
                <a:endParaRPr lang="en-US" dirty="0"/>
              </a:p>
            </p:txBody>
          </p:sp>
          <p:sp>
            <p:nvSpPr>
              <p:cNvPr id="85531" name="Rectangle 9535"/>
              <p:cNvSpPr>
                <a:spLocks noChangeArrowheads="1"/>
              </p:cNvSpPr>
              <p:nvPr/>
            </p:nvSpPr>
            <p:spPr bwMode="auto">
              <a:xfrm>
                <a:off x="5236" y="186"/>
                <a:ext cx="10" cy="753"/>
              </a:xfrm>
              <a:prstGeom prst="rect">
                <a:avLst/>
              </a:prstGeom>
              <a:solidFill>
                <a:srgbClr val="3B9D3B"/>
              </a:solidFill>
              <a:ln w="9525">
                <a:noFill/>
                <a:miter lim="800000"/>
                <a:headEnd/>
                <a:tailEnd/>
              </a:ln>
            </p:spPr>
            <p:txBody>
              <a:bodyPr/>
              <a:lstStyle/>
              <a:p>
                <a:endParaRPr lang="en-US" dirty="0"/>
              </a:p>
            </p:txBody>
          </p:sp>
          <p:sp>
            <p:nvSpPr>
              <p:cNvPr id="85532" name="Rectangle 9536"/>
              <p:cNvSpPr>
                <a:spLocks noChangeArrowheads="1"/>
              </p:cNvSpPr>
              <p:nvPr/>
            </p:nvSpPr>
            <p:spPr bwMode="auto">
              <a:xfrm>
                <a:off x="5246" y="186"/>
                <a:ext cx="18" cy="753"/>
              </a:xfrm>
              <a:prstGeom prst="rect">
                <a:avLst/>
              </a:prstGeom>
              <a:solidFill>
                <a:srgbClr val="3D9E3D"/>
              </a:solidFill>
              <a:ln w="9525">
                <a:noFill/>
                <a:miter lim="800000"/>
                <a:headEnd/>
                <a:tailEnd/>
              </a:ln>
            </p:spPr>
            <p:txBody>
              <a:bodyPr/>
              <a:lstStyle/>
              <a:p>
                <a:endParaRPr lang="en-US" dirty="0"/>
              </a:p>
            </p:txBody>
          </p:sp>
          <p:sp>
            <p:nvSpPr>
              <p:cNvPr id="85533" name="Rectangle 9537"/>
              <p:cNvSpPr>
                <a:spLocks noChangeArrowheads="1"/>
              </p:cNvSpPr>
              <p:nvPr/>
            </p:nvSpPr>
            <p:spPr bwMode="auto">
              <a:xfrm>
                <a:off x="5264" y="186"/>
                <a:ext cx="10" cy="753"/>
              </a:xfrm>
              <a:prstGeom prst="rect">
                <a:avLst/>
              </a:prstGeom>
              <a:solidFill>
                <a:srgbClr val="40A040"/>
              </a:solidFill>
              <a:ln w="9525">
                <a:noFill/>
                <a:miter lim="800000"/>
                <a:headEnd/>
                <a:tailEnd/>
              </a:ln>
            </p:spPr>
            <p:txBody>
              <a:bodyPr/>
              <a:lstStyle/>
              <a:p>
                <a:endParaRPr lang="en-US" dirty="0"/>
              </a:p>
            </p:txBody>
          </p:sp>
          <p:sp>
            <p:nvSpPr>
              <p:cNvPr id="85534" name="Rectangle 9538"/>
              <p:cNvSpPr>
                <a:spLocks noChangeArrowheads="1"/>
              </p:cNvSpPr>
              <p:nvPr/>
            </p:nvSpPr>
            <p:spPr bwMode="auto">
              <a:xfrm>
                <a:off x="5274" y="186"/>
                <a:ext cx="9" cy="753"/>
              </a:xfrm>
              <a:prstGeom prst="rect">
                <a:avLst/>
              </a:prstGeom>
              <a:solidFill>
                <a:srgbClr val="42A042"/>
              </a:solidFill>
              <a:ln w="9525">
                <a:noFill/>
                <a:miter lim="800000"/>
                <a:headEnd/>
                <a:tailEnd/>
              </a:ln>
            </p:spPr>
            <p:txBody>
              <a:bodyPr/>
              <a:lstStyle/>
              <a:p>
                <a:endParaRPr lang="en-US" dirty="0"/>
              </a:p>
            </p:txBody>
          </p:sp>
          <p:sp>
            <p:nvSpPr>
              <p:cNvPr id="85535" name="Rectangle 9539"/>
              <p:cNvSpPr>
                <a:spLocks noChangeArrowheads="1"/>
              </p:cNvSpPr>
              <p:nvPr/>
            </p:nvSpPr>
            <p:spPr bwMode="auto">
              <a:xfrm>
                <a:off x="5283" y="186"/>
                <a:ext cx="18" cy="753"/>
              </a:xfrm>
              <a:prstGeom prst="rect">
                <a:avLst/>
              </a:prstGeom>
              <a:solidFill>
                <a:srgbClr val="44A144"/>
              </a:solidFill>
              <a:ln w="9525">
                <a:noFill/>
                <a:miter lim="800000"/>
                <a:headEnd/>
                <a:tailEnd/>
              </a:ln>
            </p:spPr>
            <p:txBody>
              <a:bodyPr/>
              <a:lstStyle/>
              <a:p>
                <a:endParaRPr lang="en-US" dirty="0"/>
              </a:p>
            </p:txBody>
          </p:sp>
          <p:sp>
            <p:nvSpPr>
              <p:cNvPr id="85536" name="Rectangle 9540"/>
              <p:cNvSpPr>
                <a:spLocks noChangeArrowheads="1"/>
              </p:cNvSpPr>
              <p:nvPr/>
            </p:nvSpPr>
            <p:spPr bwMode="auto">
              <a:xfrm>
                <a:off x="5301" y="186"/>
                <a:ext cx="10" cy="753"/>
              </a:xfrm>
              <a:prstGeom prst="rect">
                <a:avLst/>
              </a:prstGeom>
              <a:solidFill>
                <a:srgbClr val="47A347"/>
              </a:solidFill>
              <a:ln w="9525">
                <a:noFill/>
                <a:miter lim="800000"/>
                <a:headEnd/>
                <a:tailEnd/>
              </a:ln>
            </p:spPr>
            <p:txBody>
              <a:bodyPr/>
              <a:lstStyle/>
              <a:p>
                <a:endParaRPr lang="en-US" dirty="0"/>
              </a:p>
            </p:txBody>
          </p:sp>
          <p:sp>
            <p:nvSpPr>
              <p:cNvPr id="85537" name="Rectangle 9541"/>
              <p:cNvSpPr>
                <a:spLocks noChangeArrowheads="1"/>
              </p:cNvSpPr>
              <p:nvPr/>
            </p:nvSpPr>
            <p:spPr bwMode="auto">
              <a:xfrm>
                <a:off x="5311" y="186"/>
                <a:ext cx="9" cy="753"/>
              </a:xfrm>
              <a:prstGeom prst="rect">
                <a:avLst/>
              </a:prstGeom>
              <a:solidFill>
                <a:srgbClr val="49A449"/>
              </a:solidFill>
              <a:ln w="9525">
                <a:noFill/>
                <a:miter lim="800000"/>
                <a:headEnd/>
                <a:tailEnd/>
              </a:ln>
            </p:spPr>
            <p:txBody>
              <a:bodyPr/>
              <a:lstStyle/>
              <a:p>
                <a:endParaRPr lang="en-US" dirty="0"/>
              </a:p>
            </p:txBody>
          </p:sp>
          <p:sp>
            <p:nvSpPr>
              <p:cNvPr id="85538" name="Rectangle 9542"/>
              <p:cNvSpPr>
                <a:spLocks noChangeArrowheads="1"/>
              </p:cNvSpPr>
              <p:nvPr/>
            </p:nvSpPr>
            <p:spPr bwMode="auto">
              <a:xfrm>
                <a:off x="5320" y="186"/>
                <a:ext cx="19" cy="753"/>
              </a:xfrm>
              <a:prstGeom prst="rect">
                <a:avLst/>
              </a:prstGeom>
              <a:solidFill>
                <a:srgbClr val="4BA54B"/>
              </a:solidFill>
              <a:ln w="9525">
                <a:noFill/>
                <a:miter lim="800000"/>
                <a:headEnd/>
                <a:tailEnd/>
              </a:ln>
            </p:spPr>
            <p:txBody>
              <a:bodyPr/>
              <a:lstStyle/>
              <a:p>
                <a:endParaRPr lang="en-US" dirty="0"/>
              </a:p>
            </p:txBody>
          </p:sp>
          <p:sp>
            <p:nvSpPr>
              <p:cNvPr id="85539" name="Rectangle 9543"/>
              <p:cNvSpPr>
                <a:spLocks noChangeArrowheads="1"/>
              </p:cNvSpPr>
              <p:nvPr/>
            </p:nvSpPr>
            <p:spPr bwMode="auto">
              <a:xfrm>
                <a:off x="5339" y="186"/>
                <a:ext cx="9" cy="753"/>
              </a:xfrm>
              <a:prstGeom prst="rect">
                <a:avLst/>
              </a:prstGeom>
              <a:solidFill>
                <a:srgbClr val="4EA74E"/>
              </a:solidFill>
              <a:ln w="9525">
                <a:noFill/>
                <a:miter lim="800000"/>
                <a:headEnd/>
                <a:tailEnd/>
              </a:ln>
            </p:spPr>
            <p:txBody>
              <a:bodyPr/>
              <a:lstStyle/>
              <a:p>
                <a:endParaRPr lang="en-US" dirty="0"/>
              </a:p>
            </p:txBody>
          </p:sp>
          <p:sp>
            <p:nvSpPr>
              <p:cNvPr id="85540" name="Rectangle 9544"/>
              <p:cNvSpPr>
                <a:spLocks noChangeArrowheads="1"/>
              </p:cNvSpPr>
              <p:nvPr/>
            </p:nvSpPr>
            <p:spPr bwMode="auto">
              <a:xfrm>
                <a:off x="5348" y="186"/>
                <a:ext cx="9" cy="753"/>
              </a:xfrm>
              <a:prstGeom prst="rect">
                <a:avLst/>
              </a:prstGeom>
              <a:solidFill>
                <a:srgbClr val="50A850"/>
              </a:solidFill>
              <a:ln w="9525">
                <a:noFill/>
                <a:miter lim="800000"/>
                <a:headEnd/>
                <a:tailEnd/>
              </a:ln>
            </p:spPr>
            <p:txBody>
              <a:bodyPr/>
              <a:lstStyle/>
              <a:p>
                <a:endParaRPr lang="en-US" dirty="0"/>
              </a:p>
            </p:txBody>
          </p:sp>
          <p:sp>
            <p:nvSpPr>
              <p:cNvPr id="85541" name="Rectangle 9545"/>
              <p:cNvSpPr>
                <a:spLocks noChangeArrowheads="1"/>
              </p:cNvSpPr>
              <p:nvPr/>
            </p:nvSpPr>
            <p:spPr bwMode="auto">
              <a:xfrm>
                <a:off x="5357" y="186"/>
                <a:ext cx="19" cy="753"/>
              </a:xfrm>
              <a:prstGeom prst="rect">
                <a:avLst/>
              </a:prstGeom>
              <a:solidFill>
                <a:srgbClr val="52A852"/>
              </a:solidFill>
              <a:ln w="9525">
                <a:noFill/>
                <a:miter lim="800000"/>
                <a:headEnd/>
                <a:tailEnd/>
              </a:ln>
            </p:spPr>
            <p:txBody>
              <a:bodyPr/>
              <a:lstStyle/>
              <a:p>
                <a:endParaRPr lang="en-US" dirty="0"/>
              </a:p>
            </p:txBody>
          </p:sp>
          <p:sp>
            <p:nvSpPr>
              <p:cNvPr id="85542" name="Rectangle 9546"/>
              <p:cNvSpPr>
                <a:spLocks noChangeArrowheads="1"/>
              </p:cNvSpPr>
              <p:nvPr/>
            </p:nvSpPr>
            <p:spPr bwMode="auto">
              <a:xfrm>
                <a:off x="5376" y="186"/>
                <a:ext cx="9" cy="753"/>
              </a:xfrm>
              <a:prstGeom prst="rect">
                <a:avLst/>
              </a:prstGeom>
              <a:solidFill>
                <a:srgbClr val="55AA55"/>
              </a:solidFill>
              <a:ln w="9525">
                <a:noFill/>
                <a:miter lim="800000"/>
                <a:headEnd/>
                <a:tailEnd/>
              </a:ln>
            </p:spPr>
            <p:txBody>
              <a:bodyPr/>
              <a:lstStyle/>
              <a:p>
                <a:endParaRPr lang="en-US" dirty="0"/>
              </a:p>
            </p:txBody>
          </p:sp>
          <p:sp>
            <p:nvSpPr>
              <p:cNvPr id="85543" name="Rectangle 9547"/>
              <p:cNvSpPr>
                <a:spLocks noChangeArrowheads="1"/>
              </p:cNvSpPr>
              <p:nvPr/>
            </p:nvSpPr>
            <p:spPr bwMode="auto">
              <a:xfrm>
                <a:off x="5385" y="186"/>
                <a:ext cx="19" cy="753"/>
              </a:xfrm>
              <a:prstGeom prst="rect">
                <a:avLst/>
              </a:prstGeom>
              <a:solidFill>
                <a:srgbClr val="57AB57"/>
              </a:solidFill>
              <a:ln w="9525">
                <a:noFill/>
                <a:miter lim="800000"/>
                <a:headEnd/>
                <a:tailEnd/>
              </a:ln>
            </p:spPr>
            <p:txBody>
              <a:bodyPr/>
              <a:lstStyle/>
              <a:p>
                <a:endParaRPr lang="en-US" dirty="0"/>
              </a:p>
            </p:txBody>
          </p:sp>
          <p:sp>
            <p:nvSpPr>
              <p:cNvPr id="85544" name="Rectangle 9548"/>
              <p:cNvSpPr>
                <a:spLocks noChangeArrowheads="1"/>
              </p:cNvSpPr>
              <p:nvPr/>
            </p:nvSpPr>
            <p:spPr bwMode="auto">
              <a:xfrm>
                <a:off x="5404" y="186"/>
                <a:ext cx="9" cy="753"/>
              </a:xfrm>
              <a:prstGeom prst="rect">
                <a:avLst/>
              </a:prstGeom>
              <a:solidFill>
                <a:srgbClr val="5AAD5A"/>
              </a:solidFill>
              <a:ln w="9525">
                <a:noFill/>
                <a:miter lim="800000"/>
                <a:headEnd/>
                <a:tailEnd/>
              </a:ln>
            </p:spPr>
            <p:txBody>
              <a:bodyPr/>
              <a:lstStyle/>
              <a:p>
                <a:endParaRPr lang="en-US" dirty="0"/>
              </a:p>
            </p:txBody>
          </p:sp>
          <p:sp>
            <p:nvSpPr>
              <p:cNvPr id="85545" name="Rectangle 9549"/>
              <p:cNvSpPr>
                <a:spLocks noChangeArrowheads="1"/>
              </p:cNvSpPr>
              <p:nvPr/>
            </p:nvSpPr>
            <p:spPr bwMode="auto">
              <a:xfrm>
                <a:off x="5413" y="186"/>
                <a:ext cx="9" cy="753"/>
              </a:xfrm>
              <a:prstGeom prst="rect">
                <a:avLst/>
              </a:prstGeom>
              <a:solidFill>
                <a:srgbClr val="5CAE5C"/>
              </a:solidFill>
              <a:ln w="9525">
                <a:noFill/>
                <a:miter lim="800000"/>
                <a:headEnd/>
                <a:tailEnd/>
              </a:ln>
            </p:spPr>
            <p:txBody>
              <a:bodyPr/>
              <a:lstStyle/>
              <a:p>
                <a:endParaRPr lang="en-US" dirty="0"/>
              </a:p>
            </p:txBody>
          </p:sp>
          <p:sp>
            <p:nvSpPr>
              <p:cNvPr id="85546" name="Rectangle 9550"/>
              <p:cNvSpPr>
                <a:spLocks noChangeArrowheads="1"/>
              </p:cNvSpPr>
              <p:nvPr/>
            </p:nvSpPr>
            <p:spPr bwMode="auto">
              <a:xfrm>
                <a:off x="5422" y="186"/>
                <a:ext cx="19" cy="753"/>
              </a:xfrm>
              <a:prstGeom prst="rect">
                <a:avLst/>
              </a:prstGeom>
              <a:solidFill>
                <a:srgbClr val="5EAF5E"/>
              </a:solidFill>
              <a:ln w="9525">
                <a:noFill/>
                <a:miter lim="800000"/>
                <a:headEnd/>
                <a:tailEnd/>
              </a:ln>
            </p:spPr>
            <p:txBody>
              <a:bodyPr/>
              <a:lstStyle/>
              <a:p>
                <a:endParaRPr lang="en-US" dirty="0"/>
              </a:p>
            </p:txBody>
          </p:sp>
          <p:sp>
            <p:nvSpPr>
              <p:cNvPr id="85547" name="Rectangle 9551"/>
              <p:cNvSpPr>
                <a:spLocks noChangeArrowheads="1"/>
              </p:cNvSpPr>
              <p:nvPr/>
            </p:nvSpPr>
            <p:spPr bwMode="auto">
              <a:xfrm>
                <a:off x="5441" y="186"/>
                <a:ext cx="9" cy="753"/>
              </a:xfrm>
              <a:prstGeom prst="rect">
                <a:avLst/>
              </a:prstGeom>
              <a:solidFill>
                <a:srgbClr val="61B061"/>
              </a:solidFill>
              <a:ln w="9525">
                <a:noFill/>
                <a:miter lim="800000"/>
                <a:headEnd/>
                <a:tailEnd/>
              </a:ln>
            </p:spPr>
            <p:txBody>
              <a:bodyPr/>
              <a:lstStyle/>
              <a:p>
                <a:endParaRPr lang="en-US" dirty="0"/>
              </a:p>
            </p:txBody>
          </p:sp>
          <p:sp>
            <p:nvSpPr>
              <p:cNvPr id="85548" name="Rectangle 9552"/>
              <p:cNvSpPr>
                <a:spLocks noChangeArrowheads="1"/>
              </p:cNvSpPr>
              <p:nvPr/>
            </p:nvSpPr>
            <p:spPr bwMode="auto">
              <a:xfrm>
                <a:off x="5450" y="186"/>
                <a:ext cx="19" cy="753"/>
              </a:xfrm>
              <a:prstGeom prst="rect">
                <a:avLst/>
              </a:prstGeom>
              <a:solidFill>
                <a:srgbClr val="63B163"/>
              </a:solidFill>
              <a:ln w="9525">
                <a:noFill/>
                <a:miter lim="800000"/>
                <a:headEnd/>
                <a:tailEnd/>
              </a:ln>
            </p:spPr>
            <p:txBody>
              <a:bodyPr/>
              <a:lstStyle/>
              <a:p>
                <a:endParaRPr lang="en-US" dirty="0"/>
              </a:p>
            </p:txBody>
          </p:sp>
          <p:sp>
            <p:nvSpPr>
              <p:cNvPr id="85549" name="Rectangle 9553"/>
              <p:cNvSpPr>
                <a:spLocks noChangeArrowheads="1"/>
              </p:cNvSpPr>
              <p:nvPr/>
            </p:nvSpPr>
            <p:spPr bwMode="auto">
              <a:xfrm>
                <a:off x="5469" y="186"/>
                <a:ext cx="9" cy="753"/>
              </a:xfrm>
              <a:prstGeom prst="rect">
                <a:avLst/>
              </a:prstGeom>
              <a:solidFill>
                <a:srgbClr val="66B366"/>
              </a:solidFill>
              <a:ln w="9525">
                <a:noFill/>
                <a:miter lim="800000"/>
                <a:headEnd/>
                <a:tailEnd/>
              </a:ln>
            </p:spPr>
            <p:txBody>
              <a:bodyPr/>
              <a:lstStyle/>
              <a:p>
                <a:endParaRPr lang="en-US" dirty="0"/>
              </a:p>
            </p:txBody>
          </p:sp>
          <p:sp>
            <p:nvSpPr>
              <p:cNvPr id="85550" name="Rectangle 9554"/>
              <p:cNvSpPr>
                <a:spLocks noChangeArrowheads="1"/>
              </p:cNvSpPr>
              <p:nvPr/>
            </p:nvSpPr>
            <p:spPr bwMode="auto">
              <a:xfrm>
                <a:off x="5478" y="186"/>
                <a:ext cx="19" cy="753"/>
              </a:xfrm>
              <a:prstGeom prst="rect">
                <a:avLst/>
              </a:prstGeom>
              <a:solidFill>
                <a:srgbClr val="68B468"/>
              </a:solidFill>
              <a:ln w="9525">
                <a:noFill/>
                <a:miter lim="800000"/>
                <a:headEnd/>
                <a:tailEnd/>
              </a:ln>
            </p:spPr>
            <p:txBody>
              <a:bodyPr/>
              <a:lstStyle/>
              <a:p>
                <a:endParaRPr lang="en-US" dirty="0"/>
              </a:p>
            </p:txBody>
          </p:sp>
          <p:sp>
            <p:nvSpPr>
              <p:cNvPr id="85551" name="Rectangle 9555"/>
              <p:cNvSpPr>
                <a:spLocks noChangeArrowheads="1"/>
              </p:cNvSpPr>
              <p:nvPr/>
            </p:nvSpPr>
            <p:spPr bwMode="auto">
              <a:xfrm>
                <a:off x="5497" y="186"/>
                <a:ext cx="9" cy="753"/>
              </a:xfrm>
              <a:prstGeom prst="rect">
                <a:avLst/>
              </a:prstGeom>
              <a:solidFill>
                <a:srgbClr val="6BB56B"/>
              </a:solidFill>
              <a:ln w="9525">
                <a:noFill/>
                <a:miter lim="800000"/>
                <a:headEnd/>
                <a:tailEnd/>
              </a:ln>
            </p:spPr>
            <p:txBody>
              <a:bodyPr/>
              <a:lstStyle/>
              <a:p>
                <a:endParaRPr lang="en-US" dirty="0"/>
              </a:p>
            </p:txBody>
          </p:sp>
          <p:sp>
            <p:nvSpPr>
              <p:cNvPr id="85552" name="Rectangle 9556"/>
              <p:cNvSpPr>
                <a:spLocks noChangeArrowheads="1"/>
              </p:cNvSpPr>
              <p:nvPr/>
            </p:nvSpPr>
            <p:spPr bwMode="auto">
              <a:xfrm>
                <a:off x="5506" y="186"/>
                <a:ext cx="9" cy="753"/>
              </a:xfrm>
              <a:prstGeom prst="rect">
                <a:avLst/>
              </a:prstGeom>
              <a:solidFill>
                <a:srgbClr val="6DB66D"/>
              </a:solidFill>
              <a:ln w="9525">
                <a:noFill/>
                <a:miter lim="800000"/>
                <a:headEnd/>
                <a:tailEnd/>
              </a:ln>
            </p:spPr>
            <p:txBody>
              <a:bodyPr/>
              <a:lstStyle/>
              <a:p>
                <a:endParaRPr lang="en-US" dirty="0"/>
              </a:p>
            </p:txBody>
          </p:sp>
          <p:sp>
            <p:nvSpPr>
              <p:cNvPr id="85553" name="Rectangle 9557"/>
              <p:cNvSpPr>
                <a:spLocks noChangeArrowheads="1"/>
              </p:cNvSpPr>
              <p:nvPr/>
            </p:nvSpPr>
            <p:spPr bwMode="auto">
              <a:xfrm>
                <a:off x="5515" y="186"/>
                <a:ext cx="10" cy="753"/>
              </a:xfrm>
              <a:prstGeom prst="rect">
                <a:avLst/>
              </a:prstGeom>
              <a:solidFill>
                <a:srgbClr val="6FB76F"/>
              </a:solidFill>
              <a:ln w="9525">
                <a:noFill/>
                <a:miter lim="800000"/>
                <a:headEnd/>
                <a:tailEnd/>
              </a:ln>
            </p:spPr>
            <p:txBody>
              <a:bodyPr/>
              <a:lstStyle/>
              <a:p>
                <a:endParaRPr lang="en-US" dirty="0"/>
              </a:p>
            </p:txBody>
          </p:sp>
          <p:sp>
            <p:nvSpPr>
              <p:cNvPr id="85554" name="Rectangle 9558"/>
              <p:cNvSpPr>
                <a:spLocks noChangeArrowheads="1"/>
              </p:cNvSpPr>
              <p:nvPr/>
            </p:nvSpPr>
            <p:spPr bwMode="auto">
              <a:xfrm>
                <a:off x="5525" y="186"/>
                <a:ext cx="18" cy="753"/>
              </a:xfrm>
              <a:prstGeom prst="rect">
                <a:avLst/>
              </a:prstGeom>
              <a:solidFill>
                <a:srgbClr val="71B871"/>
              </a:solidFill>
              <a:ln w="9525">
                <a:noFill/>
                <a:miter lim="800000"/>
                <a:headEnd/>
                <a:tailEnd/>
              </a:ln>
            </p:spPr>
            <p:txBody>
              <a:bodyPr/>
              <a:lstStyle/>
              <a:p>
                <a:endParaRPr lang="en-US" dirty="0"/>
              </a:p>
            </p:txBody>
          </p:sp>
          <p:sp>
            <p:nvSpPr>
              <p:cNvPr id="85555" name="Rectangle 9559"/>
              <p:cNvSpPr>
                <a:spLocks noChangeArrowheads="1"/>
              </p:cNvSpPr>
              <p:nvPr/>
            </p:nvSpPr>
            <p:spPr bwMode="auto">
              <a:xfrm>
                <a:off x="5543" y="186"/>
                <a:ext cx="10" cy="753"/>
              </a:xfrm>
              <a:prstGeom prst="rect">
                <a:avLst/>
              </a:prstGeom>
              <a:solidFill>
                <a:srgbClr val="74BA74"/>
              </a:solidFill>
              <a:ln w="9525">
                <a:noFill/>
                <a:miter lim="800000"/>
                <a:headEnd/>
                <a:tailEnd/>
              </a:ln>
            </p:spPr>
            <p:txBody>
              <a:bodyPr/>
              <a:lstStyle/>
              <a:p>
                <a:endParaRPr lang="en-US" dirty="0"/>
              </a:p>
            </p:txBody>
          </p:sp>
          <p:sp>
            <p:nvSpPr>
              <p:cNvPr id="85556" name="Rectangle 9560"/>
              <p:cNvSpPr>
                <a:spLocks noChangeArrowheads="1"/>
              </p:cNvSpPr>
              <p:nvPr/>
            </p:nvSpPr>
            <p:spPr bwMode="auto">
              <a:xfrm>
                <a:off x="5553" y="186"/>
                <a:ext cx="9" cy="753"/>
              </a:xfrm>
              <a:prstGeom prst="rect">
                <a:avLst/>
              </a:prstGeom>
              <a:solidFill>
                <a:srgbClr val="76BA76"/>
              </a:solidFill>
              <a:ln w="9525">
                <a:noFill/>
                <a:miter lim="800000"/>
                <a:headEnd/>
                <a:tailEnd/>
              </a:ln>
            </p:spPr>
            <p:txBody>
              <a:bodyPr/>
              <a:lstStyle/>
              <a:p>
                <a:endParaRPr lang="en-US" dirty="0"/>
              </a:p>
            </p:txBody>
          </p:sp>
          <p:sp>
            <p:nvSpPr>
              <p:cNvPr id="85557" name="Rectangle 9561"/>
              <p:cNvSpPr>
                <a:spLocks noChangeArrowheads="1"/>
              </p:cNvSpPr>
              <p:nvPr/>
            </p:nvSpPr>
            <p:spPr bwMode="auto">
              <a:xfrm>
                <a:off x="5562" y="186"/>
                <a:ext cx="19" cy="753"/>
              </a:xfrm>
              <a:prstGeom prst="rect">
                <a:avLst/>
              </a:prstGeom>
              <a:solidFill>
                <a:srgbClr val="78BB78"/>
              </a:solidFill>
              <a:ln w="9525">
                <a:noFill/>
                <a:miter lim="800000"/>
                <a:headEnd/>
                <a:tailEnd/>
              </a:ln>
            </p:spPr>
            <p:txBody>
              <a:bodyPr/>
              <a:lstStyle/>
              <a:p>
                <a:endParaRPr lang="en-US" dirty="0"/>
              </a:p>
            </p:txBody>
          </p:sp>
          <p:sp>
            <p:nvSpPr>
              <p:cNvPr id="85558" name="Rectangle 9562"/>
              <p:cNvSpPr>
                <a:spLocks noChangeArrowheads="1"/>
              </p:cNvSpPr>
              <p:nvPr/>
            </p:nvSpPr>
            <p:spPr bwMode="auto">
              <a:xfrm>
                <a:off x="5581" y="186"/>
                <a:ext cx="9" cy="753"/>
              </a:xfrm>
              <a:prstGeom prst="rect">
                <a:avLst/>
              </a:prstGeom>
              <a:solidFill>
                <a:srgbClr val="7BBD7B"/>
              </a:solidFill>
              <a:ln w="9525">
                <a:noFill/>
                <a:miter lim="800000"/>
                <a:headEnd/>
                <a:tailEnd/>
              </a:ln>
            </p:spPr>
            <p:txBody>
              <a:bodyPr/>
              <a:lstStyle/>
              <a:p>
                <a:endParaRPr lang="en-US" dirty="0"/>
              </a:p>
            </p:txBody>
          </p:sp>
          <p:sp>
            <p:nvSpPr>
              <p:cNvPr id="85559" name="Rectangle 9563"/>
              <p:cNvSpPr>
                <a:spLocks noChangeArrowheads="1"/>
              </p:cNvSpPr>
              <p:nvPr/>
            </p:nvSpPr>
            <p:spPr bwMode="auto">
              <a:xfrm>
                <a:off x="5590" y="186"/>
                <a:ext cx="9" cy="753"/>
              </a:xfrm>
              <a:prstGeom prst="rect">
                <a:avLst/>
              </a:prstGeom>
              <a:solidFill>
                <a:srgbClr val="7DBE7D"/>
              </a:solidFill>
              <a:ln w="9525">
                <a:noFill/>
                <a:miter lim="800000"/>
                <a:headEnd/>
                <a:tailEnd/>
              </a:ln>
            </p:spPr>
            <p:txBody>
              <a:bodyPr/>
              <a:lstStyle/>
              <a:p>
                <a:endParaRPr lang="en-US" dirty="0"/>
              </a:p>
            </p:txBody>
          </p:sp>
          <p:sp>
            <p:nvSpPr>
              <p:cNvPr id="85560" name="Rectangle 9564"/>
              <p:cNvSpPr>
                <a:spLocks noChangeArrowheads="1"/>
              </p:cNvSpPr>
              <p:nvPr/>
            </p:nvSpPr>
            <p:spPr bwMode="auto">
              <a:xfrm>
                <a:off x="5599" y="186"/>
                <a:ext cx="19" cy="753"/>
              </a:xfrm>
              <a:prstGeom prst="rect">
                <a:avLst/>
              </a:prstGeom>
              <a:solidFill>
                <a:srgbClr val="7FBE7F"/>
              </a:solidFill>
              <a:ln w="9525">
                <a:noFill/>
                <a:miter lim="800000"/>
                <a:headEnd/>
                <a:tailEnd/>
              </a:ln>
            </p:spPr>
            <p:txBody>
              <a:bodyPr/>
              <a:lstStyle/>
              <a:p>
                <a:endParaRPr lang="en-US" dirty="0"/>
              </a:p>
            </p:txBody>
          </p:sp>
          <p:sp>
            <p:nvSpPr>
              <p:cNvPr id="85561" name="Rectangle 9565"/>
              <p:cNvSpPr>
                <a:spLocks noChangeArrowheads="1"/>
              </p:cNvSpPr>
              <p:nvPr/>
            </p:nvSpPr>
            <p:spPr bwMode="auto">
              <a:xfrm>
                <a:off x="5618" y="186"/>
                <a:ext cx="9" cy="753"/>
              </a:xfrm>
              <a:prstGeom prst="rect">
                <a:avLst/>
              </a:prstGeom>
              <a:solidFill>
                <a:srgbClr val="82C082"/>
              </a:solidFill>
              <a:ln w="9525">
                <a:noFill/>
                <a:miter lim="800000"/>
                <a:headEnd/>
                <a:tailEnd/>
              </a:ln>
            </p:spPr>
            <p:txBody>
              <a:bodyPr/>
              <a:lstStyle/>
              <a:p>
                <a:endParaRPr lang="en-US" dirty="0"/>
              </a:p>
            </p:txBody>
          </p:sp>
          <p:sp>
            <p:nvSpPr>
              <p:cNvPr id="85562" name="Rectangle 9566"/>
              <p:cNvSpPr>
                <a:spLocks noChangeArrowheads="1"/>
              </p:cNvSpPr>
              <p:nvPr/>
            </p:nvSpPr>
            <p:spPr bwMode="auto">
              <a:xfrm>
                <a:off x="5627" y="186"/>
                <a:ext cx="19" cy="753"/>
              </a:xfrm>
              <a:prstGeom prst="rect">
                <a:avLst/>
              </a:prstGeom>
              <a:solidFill>
                <a:srgbClr val="84C184"/>
              </a:solidFill>
              <a:ln w="9525">
                <a:noFill/>
                <a:miter lim="800000"/>
                <a:headEnd/>
                <a:tailEnd/>
              </a:ln>
            </p:spPr>
            <p:txBody>
              <a:bodyPr/>
              <a:lstStyle/>
              <a:p>
                <a:endParaRPr lang="en-US" dirty="0"/>
              </a:p>
            </p:txBody>
          </p:sp>
          <p:sp>
            <p:nvSpPr>
              <p:cNvPr id="85563" name="Rectangle 9567"/>
              <p:cNvSpPr>
                <a:spLocks noChangeArrowheads="1"/>
              </p:cNvSpPr>
              <p:nvPr/>
            </p:nvSpPr>
            <p:spPr bwMode="auto">
              <a:xfrm>
                <a:off x="5646" y="186"/>
                <a:ext cx="9" cy="753"/>
              </a:xfrm>
              <a:prstGeom prst="rect">
                <a:avLst/>
              </a:prstGeom>
              <a:solidFill>
                <a:srgbClr val="87C387"/>
              </a:solidFill>
              <a:ln w="9525">
                <a:noFill/>
                <a:miter lim="800000"/>
                <a:headEnd/>
                <a:tailEnd/>
              </a:ln>
            </p:spPr>
            <p:txBody>
              <a:bodyPr/>
              <a:lstStyle/>
              <a:p>
                <a:endParaRPr lang="en-US" dirty="0"/>
              </a:p>
            </p:txBody>
          </p:sp>
          <p:sp>
            <p:nvSpPr>
              <p:cNvPr id="85564" name="Rectangle 9568"/>
              <p:cNvSpPr>
                <a:spLocks noChangeArrowheads="1"/>
              </p:cNvSpPr>
              <p:nvPr/>
            </p:nvSpPr>
            <p:spPr bwMode="auto">
              <a:xfrm>
                <a:off x="5655" y="186"/>
                <a:ext cx="9" cy="753"/>
              </a:xfrm>
              <a:prstGeom prst="rect">
                <a:avLst/>
              </a:prstGeom>
              <a:solidFill>
                <a:srgbClr val="89C489"/>
              </a:solidFill>
              <a:ln w="9525">
                <a:noFill/>
                <a:miter lim="800000"/>
                <a:headEnd/>
                <a:tailEnd/>
              </a:ln>
            </p:spPr>
            <p:txBody>
              <a:bodyPr/>
              <a:lstStyle/>
              <a:p>
                <a:endParaRPr lang="en-US" dirty="0"/>
              </a:p>
            </p:txBody>
          </p:sp>
          <p:sp>
            <p:nvSpPr>
              <p:cNvPr id="85565" name="Rectangle 9569"/>
              <p:cNvSpPr>
                <a:spLocks noChangeArrowheads="1"/>
              </p:cNvSpPr>
              <p:nvPr/>
            </p:nvSpPr>
            <p:spPr bwMode="auto">
              <a:xfrm>
                <a:off x="5664" y="186"/>
                <a:ext cx="19" cy="753"/>
              </a:xfrm>
              <a:prstGeom prst="rect">
                <a:avLst/>
              </a:prstGeom>
              <a:solidFill>
                <a:srgbClr val="8BC48B"/>
              </a:solidFill>
              <a:ln w="9525">
                <a:noFill/>
                <a:miter lim="800000"/>
                <a:headEnd/>
                <a:tailEnd/>
              </a:ln>
            </p:spPr>
            <p:txBody>
              <a:bodyPr/>
              <a:lstStyle/>
              <a:p>
                <a:endParaRPr lang="en-US" dirty="0"/>
              </a:p>
            </p:txBody>
          </p:sp>
          <p:sp>
            <p:nvSpPr>
              <p:cNvPr id="85566" name="Rectangle 9570"/>
              <p:cNvSpPr>
                <a:spLocks noChangeArrowheads="1"/>
              </p:cNvSpPr>
              <p:nvPr/>
            </p:nvSpPr>
            <p:spPr bwMode="auto">
              <a:xfrm>
                <a:off x="5683" y="186"/>
                <a:ext cx="9" cy="753"/>
              </a:xfrm>
              <a:prstGeom prst="rect">
                <a:avLst/>
              </a:prstGeom>
              <a:solidFill>
                <a:srgbClr val="8EC68E"/>
              </a:solidFill>
              <a:ln w="9525">
                <a:noFill/>
                <a:miter lim="800000"/>
                <a:headEnd/>
                <a:tailEnd/>
              </a:ln>
            </p:spPr>
            <p:txBody>
              <a:bodyPr/>
              <a:lstStyle/>
              <a:p>
                <a:endParaRPr lang="en-US" dirty="0"/>
              </a:p>
            </p:txBody>
          </p:sp>
          <p:sp>
            <p:nvSpPr>
              <p:cNvPr id="85567" name="Rectangle 9571"/>
              <p:cNvSpPr>
                <a:spLocks noChangeArrowheads="1"/>
              </p:cNvSpPr>
              <p:nvPr/>
            </p:nvSpPr>
            <p:spPr bwMode="auto">
              <a:xfrm>
                <a:off x="5692" y="186"/>
                <a:ext cx="19" cy="753"/>
              </a:xfrm>
              <a:prstGeom prst="rect">
                <a:avLst/>
              </a:prstGeom>
              <a:solidFill>
                <a:srgbClr val="90C790"/>
              </a:solidFill>
              <a:ln w="9525">
                <a:noFill/>
                <a:miter lim="800000"/>
                <a:headEnd/>
                <a:tailEnd/>
              </a:ln>
            </p:spPr>
            <p:txBody>
              <a:bodyPr/>
              <a:lstStyle/>
              <a:p>
                <a:endParaRPr lang="en-US" dirty="0"/>
              </a:p>
            </p:txBody>
          </p:sp>
          <p:sp>
            <p:nvSpPr>
              <p:cNvPr id="85568" name="Rectangle 9572"/>
              <p:cNvSpPr>
                <a:spLocks noChangeArrowheads="1"/>
              </p:cNvSpPr>
              <p:nvPr/>
            </p:nvSpPr>
            <p:spPr bwMode="auto">
              <a:xfrm>
                <a:off x="5711" y="186"/>
                <a:ext cx="9" cy="753"/>
              </a:xfrm>
              <a:prstGeom prst="rect">
                <a:avLst/>
              </a:prstGeom>
              <a:solidFill>
                <a:srgbClr val="93C993"/>
              </a:solidFill>
              <a:ln w="9525">
                <a:noFill/>
                <a:miter lim="800000"/>
                <a:headEnd/>
                <a:tailEnd/>
              </a:ln>
            </p:spPr>
            <p:txBody>
              <a:bodyPr/>
              <a:lstStyle/>
              <a:p>
                <a:endParaRPr lang="en-US" dirty="0"/>
              </a:p>
            </p:txBody>
          </p:sp>
          <p:sp>
            <p:nvSpPr>
              <p:cNvPr id="85569" name="Rectangle 9573"/>
              <p:cNvSpPr>
                <a:spLocks noChangeArrowheads="1"/>
              </p:cNvSpPr>
              <p:nvPr/>
            </p:nvSpPr>
            <p:spPr bwMode="auto">
              <a:xfrm>
                <a:off x="5720" y="186"/>
                <a:ext cx="19" cy="753"/>
              </a:xfrm>
              <a:prstGeom prst="rect">
                <a:avLst/>
              </a:prstGeom>
              <a:solidFill>
                <a:srgbClr val="95CA95"/>
              </a:solidFill>
              <a:ln w="9525">
                <a:noFill/>
                <a:miter lim="800000"/>
                <a:headEnd/>
                <a:tailEnd/>
              </a:ln>
            </p:spPr>
            <p:txBody>
              <a:bodyPr/>
              <a:lstStyle/>
              <a:p>
                <a:endParaRPr lang="en-US" dirty="0"/>
              </a:p>
            </p:txBody>
          </p:sp>
          <p:sp>
            <p:nvSpPr>
              <p:cNvPr id="85570" name="Rectangle 9574"/>
              <p:cNvSpPr>
                <a:spLocks noChangeArrowheads="1"/>
              </p:cNvSpPr>
              <p:nvPr/>
            </p:nvSpPr>
            <p:spPr bwMode="auto">
              <a:xfrm>
                <a:off x="5739" y="186"/>
                <a:ext cx="9" cy="753"/>
              </a:xfrm>
              <a:prstGeom prst="rect">
                <a:avLst/>
              </a:prstGeom>
              <a:solidFill>
                <a:srgbClr val="98CC98"/>
              </a:solidFill>
              <a:ln w="9525">
                <a:noFill/>
                <a:miter lim="800000"/>
                <a:headEnd/>
                <a:tailEnd/>
              </a:ln>
            </p:spPr>
            <p:txBody>
              <a:bodyPr/>
              <a:lstStyle/>
              <a:p>
                <a:endParaRPr lang="en-US" dirty="0"/>
              </a:p>
            </p:txBody>
          </p:sp>
          <p:sp>
            <p:nvSpPr>
              <p:cNvPr id="85571" name="Rectangle 9575"/>
              <p:cNvSpPr>
                <a:spLocks noChangeArrowheads="1"/>
              </p:cNvSpPr>
              <p:nvPr/>
            </p:nvSpPr>
            <p:spPr bwMode="auto">
              <a:xfrm>
                <a:off x="5748" y="186"/>
                <a:ext cx="9" cy="753"/>
              </a:xfrm>
              <a:prstGeom prst="rect">
                <a:avLst/>
              </a:prstGeom>
              <a:solidFill>
                <a:srgbClr val="9ACC9A"/>
              </a:solidFill>
              <a:ln w="9525">
                <a:noFill/>
                <a:miter lim="800000"/>
                <a:headEnd/>
                <a:tailEnd/>
              </a:ln>
            </p:spPr>
            <p:txBody>
              <a:bodyPr/>
              <a:lstStyle/>
              <a:p>
                <a:endParaRPr lang="en-US" dirty="0"/>
              </a:p>
            </p:txBody>
          </p:sp>
          <p:sp>
            <p:nvSpPr>
              <p:cNvPr id="85572" name="Rectangle 9576"/>
              <p:cNvSpPr>
                <a:spLocks noChangeArrowheads="1"/>
              </p:cNvSpPr>
              <p:nvPr/>
            </p:nvSpPr>
            <p:spPr bwMode="auto">
              <a:xfrm>
                <a:off x="5757" y="186"/>
                <a:ext cx="19" cy="753"/>
              </a:xfrm>
              <a:prstGeom prst="rect">
                <a:avLst/>
              </a:prstGeom>
              <a:solidFill>
                <a:srgbClr val="9CCD9C"/>
              </a:solidFill>
              <a:ln w="9525">
                <a:noFill/>
                <a:miter lim="800000"/>
                <a:headEnd/>
                <a:tailEnd/>
              </a:ln>
            </p:spPr>
            <p:txBody>
              <a:bodyPr/>
              <a:lstStyle/>
              <a:p>
                <a:endParaRPr lang="en-US" dirty="0"/>
              </a:p>
            </p:txBody>
          </p:sp>
          <p:sp>
            <p:nvSpPr>
              <p:cNvPr id="85573" name="Rectangle 9577"/>
              <p:cNvSpPr>
                <a:spLocks noChangeArrowheads="1"/>
              </p:cNvSpPr>
              <p:nvPr/>
            </p:nvSpPr>
            <p:spPr bwMode="auto">
              <a:xfrm>
                <a:off x="5776" y="186"/>
                <a:ext cx="9" cy="753"/>
              </a:xfrm>
              <a:prstGeom prst="rect">
                <a:avLst/>
              </a:prstGeom>
              <a:solidFill>
                <a:srgbClr val="9FCF9F"/>
              </a:solidFill>
              <a:ln w="9525">
                <a:noFill/>
                <a:miter lim="800000"/>
                <a:headEnd/>
                <a:tailEnd/>
              </a:ln>
            </p:spPr>
            <p:txBody>
              <a:bodyPr/>
              <a:lstStyle/>
              <a:p>
                <a:endParaRPr lang="en-US" dirty="0"/>
              </a:p>
            </p:txBody>
          </p:sp>
          <p:sp>
            <p:nvSpPr>
              <p:cNvPr id="85574" name="Rectangle 9578"/>
              <p:cNvSpPr>
                <a:spLocks noChangeArrowheads="1"/>
              </p:cNvSpPr>
              <p:nvPr/>
            </p:nvSpPr>
            <p:spPr bwMode="auto">
              <a:xfrm>
                <a:off x="5785" y="186"/>
                <a:ext cx="9" cy="753"/>
              </a:xfrm>
              <a:prstGeom prst="rect">
                <a:avLst/>
              </a:prstGeom>
              <a:solidFill>
                <a:srgbClr val="A1D0A1"/>
              </a:solidFill>
              <a:ln w="9525">
                <a:noFill/>
                <a:miter lim="800000"/>
                <a:headEnd/>
                <a:tailEnd/>
              </a:ln>
            </p:spPr>
            <p:txBody>
              <a:bodyPr/>
              <a:lstStyle/>
              <a:p>
                <a:endParaRPr lang="en-US" dirty="0"/>
              </a:p>
            </p:txBody>
          </p:sp>
          <p:sp>
            <p:nvSpPr>
              <p:cNvPr id="85575" name="Rectangle 9579"/>
              <p:cNvSpPr>
                <a:spLocks noChangeArrowheads="1"/>
              </p:cNvSpPr>
              <p:nvPr/>
            </p:nvSpPr>
            <p:spPr bwMode="auto">
              <a:xfrm>
                <a:off x="5794" y="186"/>
                <a:ext cx="19" cy="753"/>
              </a:xfrm>
              <a:prstGeom prst="rect">
                <a:avLst/>
              </a:prstGeom>
              <a:solidFill>
                <a:srgbClr val="A3D1A3"/>
              </a:solidFill>
              <a:ln w="9525">
                <a:noFill/>
                <a:miter lim="800000"/>
                <a:headEnd/>
                <a:tailEnd/>
              </a:ln>
            </p:spPr>
            <p:txBody>
              <a:bodyPr/>
              <a:lstStyle/>
              <a:p>
                <a:endParaRPr lang="en-US" dirty="0"/>
              </a:p>
            </p:txBody>
          </p:sp>
          <p:sp>
            <p:nvSpPr>
              <p:cNvPr id="85576" name="Rectangle 9580"/>
              <p:cNvSpPr>
                <a:spLocks noChangeArrowheads="1"/>
              </p:cNvSpPr>
              <p:nvPr/>
            </p:nvSpPr>
            <p:spPr bwMode="auto">
              <a:xfrm>
                <a:off x="5813" y="186"/>
                <a:ext cx="9" cy="753"/>
              </a:xfrm>
              <a:prstGeom prst="rect">
                <a:avLst/>
              </a:prstGeom>
              <a:solidFill>
                <a:srgbClr val="A6D3A6"/>
              </a:solidFill>
              <a:ln w="9525">
                <a:noFill/>
                <a:miter lim="800000"/>
                <a:headEnd/>
                <a:tailEnd/>
              </a:ln>
            </p:spPr>
            <p:txBody>
              <a:bodyPr/>
              <a:lstStyle/>
              <a:p>
                <a:endParaRPr lang="en-US" dirty="0"/>
              </a:p>
            </p:txBody>
          </p:sp>
          <p:sp>
            <p:nvSpPr>
              <p:cNvPr id="85577" name="Rectangle 9581"/>
              <p:cNvSpPr>
                <a:spLocks noChangeArrowheads="1"/>
              </p:cNvSpPr>
              <p:nvPr/>
            </p:nvSpPr>
            <p:spPr bwMode="auto">
              <a:xfrm>
                <a:off x="5822" y="186"/>
                <a:ext cx="10" cy="753"/>
              </a:xfrm>
              <a:prstGeom prst="rect">
                <a:avLst/>
              </a:prstGeom>
              <a:solidFill>
                <a:srgbClr val="A8D4A8"/>
              </a:solidFill>
              <a:ln w="9525">
                <a:noFill/>
                <a:miter lim="800000"/>
                <a:headEnd/>
                <a:tailEnd/>
              </a:ln>
            </p:spPr>
            <p:txBody>
              <a:bodyPr/>
              <a:lstStyle/>
              <a:p>
                <a:endParaRPr lang="en-US" dirty="0"/>
              </a:p>
            </p:txBody>
          </p:sp>
          <p:sp>
            <p:nvSpPr>
              <p:cNvPr id="85578" name="Rectangle 9582"/>
              <p:cNvSpPr>
                <a:spLocks noChangeArrowheads="1"/>
              </p:cNvSpPr>
              <p:nvPr/>
            </p:nvSpPr>
            <p:spPr bwMode="auto">
              <a:xfrm>
                <a:off x="5832" y="186"/>
                <a:ext cx="18" cy="753"/>
              </a:xfrm>
              <a:prstGeom prst="rect">
                <a:avLst/>
              </a:prstGeom>
              <a:solidFill>
                <a:srgbClr val="AAD4AA"/>
              </a:solidFill>
              <a:ln w="9525">
                <a:noFill/>
                <a:miter lim="800000"/>
                <a:headEnd/>
                <a:tailEnd/>
              </a:ln>
            </p:spPr>
            <p:txBody>
              <a:bodyPr/>
              <a:lstStyle/>
              <a:p>
                <a:endParaRPr lang="en-US" dirty="0"/>
              </a:p>
            </p:txBody>
          </p:sp>
          <p:sp>
            <p:nvSpPr>
              <p:cNvPr id="85579" name="Rectangle 9583"/>
              <p:cNvSpPr>
                <a:spLocks noChangeArrowheads="1"/>
              </p:cNvSpPr>
              <p:nvPr/>
            </p:nvSpPr>
            <p:spPr bwMode="auto">
              <a:xfrm>
                <a:off x="5850" y="186"/>
                <a:ext cx="10" cy="753"/>
              </a:xfrm>
              <a:prstGeom prst="rect">
                <a:avLst/>
              </a:prstGeom>
              <a:solidFill>
                <a:srgbClr val="ADD6AD"/>
              </a:solidFill>
              <a:ln w="9525">
                <a:noFill/>
                <a:miter lim="800000"/>
                <a:headEnd/>
                <a:tailEnd/>
              </a:ln>
            </p:spPr>
            <p:txBody>
              <a:bodyPr/>
              <a:lstStyle/>
              <a:p>
                <a:endParaRPr lang="en-US" dirty="0"/>
              </a:p>
            </p:txBody>
          </p:sp>
          <p:sp>
            <p:nvSpPr>
              <p:cNvPr id="85580" name="Rectangle 9584"/>
              <p:cNvSpPr>
                <a:spLocks noChangeArrowheads="1"/>
              </p:cNvSpPr>
              <p:nvPr/>
            </p:nvSpPr>
            <p:spPr bwMode="auto">
              <a:xfrm>
                <a:off x="5860" y="186"/>
                <a:ext cx="9" cy="753"/>
              </a:xfrm>
              <a:prstGeom prst="rect">
                <a:avLst/>
              </a:prstGeom>
              <a:solidFill>
                <a:srgbClr val="AFD7AF"/>
              </a:solidFill>
              <a:ln w="9525">
                <a:noFill/>
                <a:miter lim="800000"/>
                <a:headEnd/>
                <a:tailEnd/>
              </a:ln>
            </p:spPr>
            <p:txBody>
              <a:bodyPr/>
              <a:lstStyle/>
              <a:p>
                <a:endParaRPr lang="en-US" dirty="0"/>
              </a:p>
            </p:txBody>
          </p:sp>
          <p:sp>
            <p:nvSpPr>
              <p:cNvPr id="85581" name="Rectangle 9585"/>
              <p:cNvSpPr>
                <a:spLocks noChangeArrowheads="1"/>
              </p:cNvSpPr>
              <p:nvPr/>
            </p:nvSpPr>
            <p:spPr bwMode="auto">
              <a:xfrm>
                <a:off x="5869" y="186"/>
                <a:ext cx="9" cy="753"/>
              </a:xfrm>
              <a:prstGeom prst="rect">
                <a:avLst/>
              </a:prstGeom>
              <a:solidFill>
                <a:srgbClr val="B1D8B1"/>
              </a:solidFill>
              <a:ln w="9525">
                <a:noFill/>
                <a:miter lim="800000"/>
                <a:headEnd/>
                <a:tailEnd/>
              </a:ln>
            </p:spPr>
            <p:txBody>
              <a:bodyPr/>
              <a:lstStyle/>
              <a:p>
                <a:endParaRPr lang="en-US" dirty="0"/>
              </a:p>
            </p:txBody>
          </p:sp>
          <p:sp>
            <p:nvSpPr>
              <p:cNvPr id="85582" name="Rectangle 9586"/>
              <p:cNvSpPr>
                <a:spLocks noChangeArrowheads="1"/>
              </p:cNvSpPr>
              <p:nvPr/>
            </p:nvSpPr>
            <p:spPr bwMode="auto">
              <a:xfrm>
                <a:off x="5878" y="186"/>
                <a:ext cx="19" cy="753"/>
              </a:xfrm>
              <a:prstGeom prst="rect">
                <a:avLst/>
              </a:prstGeom>
              <a:solidFill>
                <a:srgbClr val="B3D9B3"/>
              </a:solidFill>
              <a:ln w="9525">
                <a:noFill/>
                <a:miter lim="800000"/>
                <a:headEnd/>
                <a:tailEnd/>
              </a:ln>
            </p:spPr>
            <p:txBody>
              <a:bodyPr/>
              <a:lstStyle/>
              <a:p>
                <a:endParaRPr lang="en-US" dirty="0"/>
              </a:p>
            </p:txBody>
          </p:sp>
          <p:sp>
            <p:nvSpPr>
              <p:cNvPr id="85583" name="Rectangle 9587"/>
              <p:cNvSpPr>
                <a:spLocks noChangeArrowheads="1"/>
              </p:cNvSpPr>
              <p:nvPr/>
            </p:nvSpPr>
            <p:spPr bwMode="auto">
              <a:xfrm>
                <a:off x="5897" y="186"/>
                <a:ext cx="9" cy="753"/>
              </a:xfrm>
              <a:prstGeom prst="rect">
                <a:avLst/>
              </a:prstGeom>
              <a:solidFill>
                <a:srgbClr val="B6DBB6"/>
              </a:solidFill>
              <a:ln w="9525">
                <a:noFill/>
                <a:miter lim="800000"/>
                <a:headEnd/>
                <a:tailEnd/>
              </a:ln>
            </p:spPr>
            <p:txBody>
              <a:bodyPr/>
              <a:lstStyle/>
              <a:p>
                <a:endParaRPr lang="en-US" dirty="0"/>
              </a:p>
            </p:txBody>
          </p:sp>
          <p:sp>
            <p:nvSpPr>
              <p:cNvPr id="85584" name="Rectangle 9588"/>
              <p:cNvSpPr>
                <a:spLocks noChangeArrowheads="1"/>
              </p:cNvSpPr>
              <p:nvPr/>
            </p:nvSpPr>
            <p:spPr bwMode="auto">
              <a:xfrm>
                <a:off x="5906" y="186"/>
                <a:ext cx="19" cy="753"/>
              </a:xfrm>
              <a:prstGeom prst="rect">
                <a:avLst/>
              </a:prstGeom>
              <a:solidFill>
                <a:srgbClr val="B8DBB8"/>
              </a:solidFill>
              <a:ln w="9525">
                <a:noFill/>
                <a:miter lim="800000"/>
                <a:headEnd/>
                <a:tailEnd/>
              </a:ln>
            </p:spPr>
            <p:txBody>
              <a:bodyPr/>
              <a:lstStyle/>
              <a:p>
                <a:endParaRPr lang="en-US" dirty="0"/>
              </a:p>
            </p:txBody>
          </p:sp>
          <p:sp>
            <p:nvSpPr>
              <p:cNvPr id="85585" name="Rectangle 9589"/>
              <p:cNvSpPr>
                <a:spLocks noChangeArrowheads="1"/>
              </p:cNvSpPr>
              <p:nvPr/>
            </p:nvSpPr>
            <p:spPr bwMode="auto">
              <a:xfrm>
                <a:off x="5925" y="186"/>
                <a:ext cx="9" cy="753"/>
              </a:xfrm>
              <a:prstGeom prst="rect">
                <a:avLst/>
              </a:prstGeom>
              <a:solidFill>
                <a:srgbClr val="BBDDBB"/>
              </a:solidFill>
              <a:ln w="9525">
                <a:noFill/>
                <a:miter lim="800000"/>
                <a:headEnd/>
                <a:tailEnd/>
              </a:ln>
            </p:spPr>
            <p:txBody>
              <a:bodyPr/>
              <a:lstStyle/>
              <a:p>
                <a:endParaRPr lang="en-US" dirty="0"/>
              </a:p>
            </p:txBody>
          </p:sp>
          <p:sp>
            <p:nvSpPr>
              <p:cNvPr id="85586" name="Rectangle 9590"/>
              <p:cNvSpPr>
                <a:spLocks noChangeArrowheads="1"/>
              </p:cNvSpPr>
              <p:nvPr/>
            </p:nvSpPr>
            <p:spPr bwMode="auto">
              <a:xfrm>
                <a:off x="5934" y="186"/>
                <a:ext cx="19" cy="753"/>
              </a:xfrm>
              <a:prstGeom prst="rect">
                <a:avLst/>
              </a:prstGeom>
              <a:solidFill>
                <a:srgbClr val="BDDEBD"/>
              </a:solidFill>
              <a:ln w="9525">
                <a:noFill/>
                <a:miter lim="800000"/>
                <a:headEnd/>
                <a:tailEnd/>
              </a:ln>
            </p:spPr>
            <p:txBody>
              <a:bodyPr/>
              <a:lstStyle/>
              <a:p>
                <a:endParaRPr lang="en-US" dirty="0"/>
              </a:p>
            </p:txBody>
          </p:sp>
          <p:sp>
            <p:nvSpPr>
              <p:cNvPr id="85587" name="Rectangle 9591"/>
              <p:cNvSpPr>
                <a:spLocks noChangeArrowheads="1"/>
              </p:cNvSpPr>
              <p:nvPr/>
            </p:nvSpPr>
            <p:spPr bwMode="auto">
              <a:xfrm>
                <a:off x="5953" y="186"/>
                <a:ext cx="9" cy="753"/>
              </a:xfrm>
              <a:prstGeom prst="rect">
                <a:avLst/>
              </a:prstGeom>
              <a:solidFill>
                <a:srgbClr val="C0E0C0"/>
              </a:solidFill>
              <a:ln w="9525">
                <a:noFill/>
                <a:miter lim="800000"/>
                <a:headEnd/>
                <a:tailEnd/>
              </a:ln>
            </p:spPr>
            <p:txBody>
              <a:bodyPr/>
              <a:lstStyle/>
              <a:p>
                <a:endParaRPr lang="en-US" dirty="0"/>
              </a:p>
            </p:txBody>
          </p:sp>
          <p:sp>
            <p:nvSpPr>
              <p:cNvPr id="85588" name="Rectangle 9592"/>
              <p:cNvSpPr>
                <a:spLocks noChangeArrowheads="1"/>
              </p:cNvSpPr>
              <p:nvPr/>
            </p:nvSpPr>
            <p:spPr bwMode="auto">
              <a:xfrm>
                <a:off x="5962" y="186"/>
                <a:ext cx="9" cy="753"/>
              </a:xfrm>
              <a:prstGeom prst="rect">
                <a:avLst/>
              </a:prstGeom>
              <a:solidFill>
                <a:srgbClr val="C2E1C2"/>
              </a:solidFill>
              <a:ln w="9525">
                <a:noFill/>
                <a:miter lim="800000"/>
                <a:headEnd/>
                <a:tailEnd/>
              </a:ln>
            </p:spPr>
            <p:txBody>
              <a:bodyPr/>
              <a:lstStyle/>
              <a:p>
                <a:endParaRPr lang="en-US" dirty="0"/>
              </a:p>
            </p:txBody>
          </p:sp>
          <p:sp>
            <p:nvSpPr>
              <p:cNvPr id="85589" name="Rectangle 9593"/>
              <p:cNvSpPr>
                <a:spLocks noChangeArrowheads="1"/>
              </p:cNvSpPr>
              <p:nvPr/>
            </p:nvSpPr>
            <p:spPr bwMode="auto">
              <a:xfrm>
                <a:off x="5971" y="186"/>
                <a:ext cx="19" cy="753"/>
              </a:xfrm>
              <a:prstGeom prst="rect">
                <a:avLst/>
              </a:prstGeom>
              <a:solidFill>
                <a:srgbClr val="C4E2C4"/>
              </a:solidFill>
              <a:ln w="9525">
                <a:noFill/>
                <a:miter lim="800000"/>
                <a:headEnd/>
                <a:tailEnd/>
              </a:ln>
            </p:spPr>
            <p:txBody>
              <a:bodyPr/>
              <a:lstStyle/>
              <a:p>
                <a:endParaRPr lang="en-US" dirty="0"/>
              </a:p>
            </p:txBody>
          </p:sp>
          <p:sp>
            <p:nvSpPr>
              <p:cNvPr id="85590" name="Rectangle 9594"/>
              <p:cNvSpPr>
                <a:spLocks noChangeArrowheads="1"/>
              </p:cNvSpPr>
              <p:nvPr/>
            </p:nvSpPr>
            <p:spPr bwMode="auto">
              <a:xfrm>
                <a:off x="5990" y="186"/>
                <a:ext cx="9" cy="753"/>
              </a:xfrm>
              <a:prstGeom prst="rect">
                <a:avLst/>
              </a:prstGeom>
              <a:solidFill>
                <a:srgbClr val="C7E3C7"/>
              </a:solidFill>
              <a:ln w="9525">
                <a:noFill/>
                <a:miter lim="800000"/>
                <a:headEnd/>
                <a:tailEnd/>
              </a:ln>
            </p:spPr>
            <p:txBody>
              <a:bodyPr/>
              <a:lstStyle/>
              <a:p>
                <a:endParaRPr lang="en-US" dirty="0"/>
              </a:p>
            </p:txBody>
          </p:sp>
          <p:sp>
            <p:nvSpPr>
              <p:cNvPr id="85591" name="Rectangle 9595"/>
              <p:cNvSpPr>
                <a:spLocks noChangeArrowheads="1"/>
              </p:cNvSpPr>
              <p:nvPr/>
            </p:nvSpPr>
            <p:spPr bwMode="auto">
              <a:xfrm>
                <a:off x="5999" y="186"/>
                <a:ext cx="19" cy="753"/>
              </a:xfrm>
              <a:prstGeom prst="rect">
                <a:avLst/>
              </a:prstGeom>
              <a:solidFill>
                <a:srgbClr val="C9E4C9"/>
              </a:solidFill>
              <a:ln w="9525">
                <a:noFill/>
                <a:miter lim="800000"/>
                <a:headEnd/>
                <a:tailEnd/>
              </a:ln>
            </p:spPr>
            <p:txBody>
              <a:bodyPr/>
              <a:lstStyle/>
              <a:p>
                <a:endParaRPr lang="en-US" dirty="0"/>
              </a:p>
            </p:txBody>
          </p:sp>
          <p:sp>
            <p:nvSpPr>
              <p:cNvPr id="85592" name="Rectangle 9596"/>
              <p:cNvSpPr>
                <a:spLocks noChangeArrowheads="1"/>
              </p:cNvSpPr>
              <p:nvPr/>
            </p:nvSpPr>
            <p:spPr bwMode="auto">
              <a:xfrm>
                <a:off x="6018" y="186"/>
                <a:ext cx="9" cy="753"/>
              </a:xfrm>
              <a:prstGeom prst="rect">
                <a:avLst/>
              </a:prstGeom>
              <a:solidFill>
                <a:srgbClr val="CCE6CC"/>
              </a:solidFill>
              <a:ln w="9525">
                <a:noFill/>
                <a:miter lim="800000"/>
                <a:headEnd/>
                <a:tailEnd/>
              </a:ln>
            </p:spPr>
            <p:txBody>
              <a:bodyPr/>
              <a:lstStyle/>
              <a:p>
                <a:endParaRPr lang="en-US" dirty="0"/>
              </a:p>
            </p:txBody>
          </p:sp>
          <p:sp>
            <p:nvSpPr>
              <p:cNvPr id="85593" name="Rectangle 9597"/>
              <p:cNvSpPr>
                <a:spLocks noChangeArrowheads="1"/>
              </p:cNvSpPr>
              <p:nvPr/>
            </p:nvSpPr>
            <p:spPr bwMode="auto">
              <a:xfrm>
                <a:off x="6027" y="186"/>
                <a:ext cx="9" cy="753"/>
              </a:xfrm>
              <a:prstGeom prst="rect">
                <a:avLst/>
              </a:prstGeom>
              <a:solidFill>
                <a:srgbClr val="CEE7CE"/>
              </a:solidFill>
              <a:ln w="9525">
                <a:noFill/>
                <a:miter lim="800000"/>
                <a:headEnd/>
                <a:tailEnd/>
              </a:ln>
            </p:spPr>
            <p:txBody>
              <a:bodyPr/>
              <a:lstStyle/>
              <a:p>
                <a:endParaRPr lang="en-US" dirty="0"/>
              </a:p>
            </p:txBody>
          </p:sp>
          <p:sp>
            <p:nvSpPr>
              <p:cNvPr id="85594" name="Rectangle 9598"/>
              <p:cNvSpPr>
                <a:spLocks noChangeArrowheads="1"/>
              </p:cNvSpPr>
              <p:nvPr/>
            </p:nvSpPr>
            <p:spPr bwMode="auto">
              <a:xfrm>
                <a:off x="6036" y="186"/>
                <a:ext cx="19" cy="753"/>
              </a:xfrm>
              <a:prstGeom prst="rect">
                <a:avLst/>
              </a:prstGeom>
              <a:solidFill>
                <a:srgbClr val="D0E8D0"/>
              </a:solidFill>
              <a:ln w="9525">
                <a:noFill/>
                <a:miter lim="800000"/>
                <a:headEnd/>
                <a:tailEnd/>
              </a:ln>
            </p:spPr>
            <p:txBody>
              <a:bodyPr/>
              <a:lstStyle/>
              <a:p>
                <a:endParaRPr lang="en-US" dirty="0"/>
              </a:p>
            </p:txBody>
          </p:sp>
          <p:sp>
            <p:nvSpPr>
              <p:cNvPr id="85595" name="Rectangle 9599"/>
              <p:cNvSpPr>
                <a:spLocks noChangeArrowheads="1"/>
              </p:cNvSpPr>
              <p:nvPr/>
            </p:nvSpPr>
            <p:spPr bwMode="auto">
              <a:xfrm>
                <a:off x="6055" y="186"/>
                <a:ext cx="9" cy="753"/>
              </a:xfrm>
              <a:prstGeom prst="rect">
                <a:avLst/>
              </a:prstGeom>
              <a:solidFill>
                <a:srgbClr val="D3E9D3"/>
              </a:solidFill>
              <a:ln w="9525">
                <a:noFill/>
                <a:miter lim="800000"/>
                <a:headEnd/>
                <a:tailEnd/>
              </a:ln>
            </p:spPr>
            <p:txBody>
              <a:bodyPr/>
              <a:lstStyle/>
              <a:p>
                <a:endParaRPr lang="en-US" dirty="0"/>
              </a:p>
            </p:txBody>
          </p:sp>
          <p:sp>
            <p:nvSpPr>
              <p:cNvPr id="85596" name="Rectangle 9600"/>
              <p:cNvSpPr>
                <a:spLocks noChangeArrowheads="1"/>
              </p:cNvSpPr>
              <p:nvPr/>
            </p:nvSpPr>
            <p:spPr bwMode="auto">
              <a:xfrm>
                <a:off x="6064" y="186"/>
                <a:ext cx="9" cy="753"/>
              </a:xfrm>
              <a:prstGeom prst="rect">
                <a:avLst/>
              </a:prstGeom>
              <a:solidFill>
                <a:srgbClr val="D5EAD5"/>
              </a:solidFill>
              <a:ln w="9525">
                <a:noFill/>
                <a:miter lim="800000"/>
                <a:headEnd/>
                <a:tailEnd/>
              </a:ln>
            </p:spPr>
            <p:txBody>
              <a:bodyPr/>
              <a:lstStyle/>
              <a:p>
                <a:endParaRPr lang="en-US" dirty="0"/>
              </a:p>
            </p:txBody>
          </p:sp>
          <p:sp>
            <p:nvSpPr>
              <p:cNvPr id="85597" name="Rectangle 9601"/>
              <p:cNvSpPr>
                <a:spLocks noChangeArrowheads="1"/>
              </p:cNvSpPr>
              <p:nvPr/>
            </p:nvSpPr>
            <p:spPr bwMode="auto">
              <a:xfrm>
                <a:off x="6073" y="186"/>
                <a:ext cx="19" cy="753"/>
              </a:xfrm>
              <a:prstGeom prst="rect">
                <a:avLst/>
              </a:prstGeom>
              <a:solidFill>
                <a:srgbClr val="D7EBD7"/>
              </a:solidFill>
              <a:ln w="9525">
                <a:noFill/>
                <a:miter lim="800000"/>
                <a:headEnd/>
                <a:tailEnd/>
              </a:ln>
            </p:spPr>
            <p:txBody>
              <a:bodyPr/>
              <a:lstStyle/>
              <a:p>
                <a:endParaRPr lang="en-US" dirty="0"/>
              </a:p>
            </p:txBody>
          </p:sp>
          <p:sp>
            <p:nvSpPr>
              <p:cNvPr id="85598" name="Rectangle 9602"/>
              <p:cNvSpPr>
                <a:spLocks noChangeArrowheads="1"/>
              </p:cNvSpPr>
              <p:nvPr/>
            </p:nvSpPr>
            <p:spPr bwMode="auto">
              <a:xfrm>
                <a:off x="6092" y="186"/>
                <a:ext cx="9" cy="753"/>
              </a:xfrm>
              <a:prstGeom prst="rect">
                <a:avLst/>
              </a:prstGeom>
              <a:solidFill>
                <a:srgbClr val="DAEDDA"/>
              </a:solidFill>
              <a:ln w="9525">
                <a:noFill/>
                <a:miter lim="800000"/>
                <a:headEnd/>
                <a:tailEnd/>
              </a:ln>
            </p:spPr>
            <p:txBody>
              <a:bodyPr/>
              <a:lstStyle/>
              <a:p>
                <a:endParaRPr lang="en-US" dirty="0"/>
              </a:p>
            </p:txBody>
          </p:sp>
          <p:sp>
            <p:nvSpPr>
              <p:cNvPr id="85599" name="Rectangle 9603"/>
              <p:cNvSpPr>
                <a:spLocks noChangeArrowheads="1"/>
              </p:cNvSpPr>
              <p:nvPr/>
            </p:nvSpPr>
            <p:spPr bwMode="auto">
              <a:xfrm>
                <a:off x="6101" y="186"/>
                <a:ext cx="10" cy="753"/>
              </a:xfrm>
              <a:prstGeom prst="rect">
                <a:avLst/>
              </a:prstGeom>
              <a:solidFill>
                <a:srgbClr val="DCEDDC"/>
              </a:solidFill>
              <a:ln w="9525">
                <a:noFill/>
                <a:miter lim="800000"/>
                <a:headEnd/>
                <a:tailEnd/>
              </a:ln>
            </p:spPr>
            <p:txBody>
              <a:bodyPr/>
              <a:lstStyle/>
              <a:p>
                <a:endParaRPr lang="en-US" dirty="0"/>
              </a:p>
            </p:txBody>
          </p:sp>
          <p:sp>
            <p:nvSpPr>
              <p:cNvPr id="85600" name="Rectangle 9604"/>
              <p:cNvSpPr>
                <a:spLocks noChangeArrowheads="1"/>
              </p:cNvSpPr>
              <p:nvPr/>
            </p:nvSpPr>
            <p:spPr bwMode="auto">
              <a:xfrm>
                <a:off x="6111" y="186"/>
                <a:ext cx="18" cy="753"/>
              </a:xfrm>
              <a:prstGeom prst="rect">
                <a:avLst/>
              </a:prstGeom>
              <a:solidFill>
                <a:srgbClr val="DEEEDE"/>
              </a:solidFill>
              <a:ln w="9525">
                <a:noFill/>
                <a:miter lim="800000"/>
                <a:headEnd/>
                <a:tailEnd/>
              </a:ln>
            </p:spPr>
            <p:txBody>
              <a:bodyPr/>
              <a:lstStyle/>
              <a:p>
                <a:endParaRPr lang="en-US" dirty="0"/>
              </a:p>
            </p:txBody>
          </p:sp>
          <p:sp>
            <p:nvSpPr>
              <p:cNvPr id="85601" name="Rectangle 9605"/>
              <p:cNvSpPr>
                <a:spLocks noChangeArrowheads="1"/>
              </p:cNvSpPr>
              <p:nvPr/>
            </p:nvSpPr>
            <p:spPr bwMode="auto">
              <a:xfrm>
                <a:off x="6129" y="186"/>
                <a:ext cx="10" cy="753"/>
              </a:xfrm>
              <a:prstGeom prst="rect">
                <a:avLst/>
              </a:prstGeom>
              <a:solidFill>
                <a:srgbClr val="E1F0E1"/>
              </a:solidFill>
              <a:ln w="9525">
                <a:noFill/>
                <a:miter lim="800000"/>
                <a:headEnd/>
                <a:tailEnd/>
              </a:ln>
            </p:spPr>
            <p:txBody>
              <a:bodyPr/>
              <a:lstStyle/>
              <a:p>
                <a:endParaRPr lang="en-US" dirty="0"/>
              </a:p>
            </p:txBody>
          </p:sp>
          <p:sp>
            <p:nvSpPr>
              <p:cNvPr id="85602" name="Rectangle 9606"/>
              <p:cNvSpPr>
                <a:spLocks noChangeArrowheads="1"/>
              </p:cNvSpPr>
              <p:nvPr/>
            </p:nvSpPr>
            <p:spPr bwMode="auto">
              <a:xfrm>
                <a:off x="6139" y="186"/>
                <a:ext cx="9" cy="753"/>
              </a:xfrm>
              <a:prstGeom prst="rect">
                <a:avLst/>
              </a:prstGeom>
              <a:solidFill>
                <a:srgbClr val="E3F1E3"/>
              </a:solidFill>
              <a:ln w="9525">
                <a:noFill/>
                <a:miter lim="800000"/>
                <a:headEnd/>
                <a:tailEnd/>
              </a:ln>
            </p:spPr>
            <p:txBody>
              <a:bodyPr/>
              <a:lstStyle/>
              <a:p>
                <a:endParaRPr lang="en-US" dirty="0"/>
              </a:p>
            </p:txBody>
          </p:sp>
          <p:sp>
            <p:nvSpPr>
              <p:cNvPr id="85603" name="Rectangle 9607"/>
              <p:cNvSpPr>
                <a:spLocks noChangeArrowheads="1"/>
              </p:cNvSpPr>
              <p:nvPr/>
            </p:nvSpPr>
            <p:spPr bwMode="auto">
              <a:xfrm>
                <a:off x="6148" y="186"/>
                <a:ext cx="18" cy="753"/>
              </a:xfrm>
              <a:prstGeom prst="rect">
                <a:avLst/>
              </a:prstGeom>
              <a:solidFill>
                <a:srgbClr val="E5F1E5"/>
              </a:solidFill>
              <a:ln w="9525">
                <a:noFill/>
                <a:miter lim="800000"/>
                <a:headEnd/>
                <a:tailEnd/>
              </a:ln>
            </p:spPr>
            <p:txBody>
              <a:bodyPr/>
              <a:lstStyle/>
              <a:p>
                <a:endParaRPr lang="en-US" dirty="0"/>
              </a:p>
            </p:txBody>
          </p:sp>
          <p:sp>
            <p:nvSpPr>
              <p:cNvPr id="85604" name="Rectangle 9608"/>
              <p:cNvSpPr>
                <a:spLocks noChangeArrowheads="1"/>
              </p:cNvSpPr>
              <p:nvPr/>
            </p:nvSpPr>
            <p:spPr bwMode="auto">
              <a:xfrm>
                <a:off x="6166" y="186"/>
                <a:ext cx="10" cy="753"/>
              </a:xfrm>
              <a:prstGeom prst="rect">
                <a:avLst/>
              </a:prstGeom>
              <a:solidFill>
                <a:srgbClr val="E8F3E8"/>
              </a:solidFill>
              <a:ln w="9525">
                <a:noFill/>
                <a:miter lim="800000"/>
                <a:headEnd/>
                <a:tailEnd/>
              </a:ln>
            </p:spPr>
            <p:txBody>
              <a:bodyPr/>
              <a:lstStyle/>
              <a:p>
                <a:endParaRPr lang="en-US" dirty="0"/>
              </a:p>
            </p:txBody>
          </p:sp>
          <p:sp>
            <p:nvSpPr>
              <p:cNvPr id="85605" name="Rectangle 9609"/>
              <p:cNvSpPr>
                <a:spLocks noChangeArrowheads="1"/>
              </p:cNvSpPr>
              <p:nvPr/>
            </p:nvSpPr>
            <p:spPr bwMode="auto">
              <a:xfrm>
                <a:off x="6176" y="186"/>
                <a:ext cx="9" cy="753"/>
              </a:xfrm>
              <a:prstGeom prst="rect">
                <a:avLst/>
              </a:prstGeom>
              <a:solidFill>
                <a:srgbClr val="EAF4EA"/>
              </a:solidFill>
              <a:ln w="9525">
                <a:noFill/>
                <a:miter lim="800000"/>
                <a:headEnd/>
                <a:tailEnd/>
              </a:ln>
            </p:spPr>
            <p:txBody>
              <a:bodyPr/>
              <a:lstStyle/>
              <a:p>
                <a:endParaRPr lang="en-US" dirty="0"/>
              </a:p>
            </p:txBody>
          </p:sp>
          <p:sp>
            <p:nvSpPr>
              <p:cNvPr id="85606" name="Rectangle 9610"/>
              <p:cNvSpPr>
                <a:spLocks noChangeArrowheads="1"/>
              </p:cNvSpPr>
              <p:nvPr/>
            </p:nvSpPr>
            <p:spPr bwMode="auto">
              <a:xfrm>
                <a:off x="6185" y="186"/>
                <a:ext cx="19" cy="753"/>
              </a:xfrm>
              <a:prstGeom prst="rect">
                <a:avLst/>
              </a:prstGeom>
              <a:solidFill>
                <a:srgbClr val="ECF5EC"/>
              </a:solidFill>
              <a:ln w="9525">
                <a:noFill/>
                <a:miter lim="800000"/>
                <a:headEnd/>
                <a:tailEnd/>
              </a:ln>
            </p:spPr>
            <p:txBody>
              <a:bodyPr/>
              <a:lstStyle/>
              <a:p>
                <a:endParaRPr lang="en-US" dirty="0"/>
              </a:p>
            </p:txBody>
          </p:sp>
          <p:sp>
            <p:nvSpPr>
              <p:cNvPr id="85607" name="Rectangle 9611"/>
              <p:cNvSpPr>
                <a:spLocks noChangeArrowheads="1"/>
              </p:cNvSpPr>
              <p:nvPr/>
            </p:nvSpPr>
            <p:spPr bwMode="auto">
              <a:xfrm>
                <a:off x="6204" y="186"/>
                <a:ext cx="9" cy="753"/>
              </a:xfrm>
              <a:prstGeom prst="rect">
                <a:avLst/>
              </a:prstGeom>
              <a:solidFill>
                <a:srgbClr val="EFF7EF"/>
              </a:solidFill>
              <a:ln w="9525">
                <a:noFill/>
                <a:miter lim="800000"/>
                <a:headEnd/>
                <a:tailEnd/>
              </a:ln>
            </p:spPr>
            <p:txBody>
              <a:bodyPr/>
              <a:lstStyle/>
              <a:p>
                <a:endParaRPr lang="en-US" dirty="0"/>
              </a:p>
            </p:txBody>
          </p:sp>
          <p:sp>
            <p:nvSpPr>
              <p:cNvPr id="85608" name="Rectangle 9612"/>
              <p:cNvSpPr>
                <a:spLocks noChangeArrowheads="1"/>
              </p:cNvSpPr>
              <p:nvPr/>
            </p:nvSpPr>
            <p:spPr bwMode="auto">
              <a:xfrm>
                <a:off x="6213" y="186"/>
                <a:ext cx="19" cy="753"/>
              </a:xfrm>
              <a:prstGeom prst="rect">
                <a:avLst/>
              </a:prstGeom>
              <a:solidFill>
                <a:srgbClr val="F1F8F1"/>
              </a:solidFill>
              <a:ln w="9525">
                <a:noFill/>
                <a:miter lim="800000"/>
                <a:headEnd/>
                <a:tailEnd/>
              </a:ln>
            </p:spPr>
            <p:txBody>
              <a:bodyPr/>
              <a:lstStyle/>
              <a:p>
                <a:endParaRPr lang="en-US" dirty="0"/>
              </a:p>
            </p:txBody>
          </p:sp>
          <p:sp>
            <p:nvSpPr>
              <p:cNvPr id="85609" name="Rectangle 9613"/>
              <p:cNvSpPr>
                <a:spLocks noChangeArrowheads="1"/>
              </p:cNvSpPr>
              <p:nvPr/>
            </p:nvSpPr>
            <p:spPr bwMode="auto">
              <a:xfrm>
                <a:off x="6232" y="186"/>
                <a:ext cx="9" cy="753"/>
              </a:xfrm>
              <a:prstGeom prst="rect">
                <a:avLst/>
              </a:prstGeom>
              <a:solidFill>
                <a:srgbClr val="F4F9F4"/>
              </a:solidFill>
              <a:ln w="9525">
                <a:noFill/>
                <a:miter lim="800000"/>
                <a:headEnd/>
                <a:tailEnd/>
              </a:ln>
            </p:spPr>
            <p:txBody>
              <a:bodyPr/>
              <a:lstStyle/>
              <a:p>
                <a:endParaRPr lang="en-US" dirty="0"/>
              </a:p>
            </p:txBody>
          </p:sp>
          <p:sp>
            <p:nvSpPr>
              <p:cNvPr id="85610" name="Rectangle 9614"/>
              <p:cNvSpPr>
                <a:spLocks noChangeArrowheads="1"/>
              </p:cNvSpPr>
              <p:nvPr/>
            </p:nvSpPr>
            <p:spPr bwMode="auto">
              <a:xfrm>
                <a:off x="6241" y="186"/>
                <a:ext cx="18" cy="753"/>
              </a:xfrm>
              <a:prstGeom prst="rect">
                <a:avLst/>
              </a:prstGeom>
              <a:solidFill>
                <a:srgbClr val="F6FAF6"/>
              </a:solidFill>
              <a:ln w="9525">
                <a:noFill/>
                <a:miter lim="800000"/>
                <a:headEnd/>
                <a:tailEnd/>
              </a:ln>
            </p:spPr>
            <p:txBody>
              <a:bodyPr/>
              <a:lstStyle/>
              <a:p>
                <a:endParaRPr lang="en-US" dirty="0"/>
              </a:p>
            </p:txBody>
          </p:sp>
          <p:sp>
            <p:nvSpPr>
              <p:cNvPr id="85611" name="Rectangle 9615"/>
              <p:cNvSpPr>
                <a:spLocks noChangeArrowheads="1"/>
              </p:cNvSpPr>
              <p:nvPr/>
            </p:nvSpPr>
            <p:spPr bwMode="auto">
              <a:xfrm>
                <a:off x="6259" y="186"/>
                <a:ext cx="10" cy="753"/>
              </a:xfrm>
              <a:prstGeom prst="rect">
                <a:avLst/>
              </a:prstGeom>
              <a:solidFill>
                <a:srgbClr val="F9FCF9"/>
              </a:solidFill>
              <a:ln w="9525">
                <a:noFill/>
                <a:miter lim="800000"/>
                <a:headEnd/>
                <a:tailEnd/>
              </a:ln>
            </p:spPr>
            <p:txBody>
              <a:bodyPr/>
              <a:lstStyle/>
              <a:p>
                <a:endParaRPr lang="en-US" dirty="0"/>
              </a:p>
            </p:txBody>
          </p:sp>
          <p:sp>
            <p:nvSpPr>
              <p:cNvPr id="85612" name="Rectangle 9616"/>
              <p:cNvSpPr>
                <a:spLocks noChangeArrowheads="1"/>
              </p:cNvSpPr>
              <p:nvPr/>
            </p:nvSpPr>
            <p:spPr bwMode="auto">
              <a:xfrm>
                <a:off x="6269" y="186"/>
                <a:ext cx="18" cy="753"/>
              </a:xfrm>
              <a:prstGeom prst="rect">
                <a:avLst/>
              </a:prstGeom>
              <a:solidFill>
                <a:srgbClr val="FBFDFB"/>
              </a:solidFill>
              <a:ln w="9525">
                <a:noFill/>
                <a:miter lim="800000"/>
                <a:headEnd/>
                <a:tailEnd/>
              </a:ln>
            </p:spPr>
            <p:txBody>
              <a:bodyPr/>
              <a:lstStyle/>
              <a:p>
                <a:endParaRPr lang="en-US" dirty="0"/>
              </a:p>
            </p:txBody>
          </p:sp>
          <p:sp>
            <p:nvSpPr>
              <p:cNvPr id="85613" name="Rectangle 9617"/>
              <p:cNvSpPr>
                <a:spLocks noChangeArrowheads="1"/>
              </p:cNvSpPr>
              <p:nvPr/>
            </p:nvSpPr>
            <p:spPr bwMode="auto">
              <a:xfrm>
                <a:off x="6287" y="186"/>
                <a:ext cx="19" cy="753"/>
              </a:xfrm>
              <a:prstGeom prst="rect">
                <a:avLst/>
              </a:prstGeom>
              <a:solidFill>
                <a:srgbClr val="FEFFFE"/>
              </a:solidFill>
              <a:ln w="9525">
                <a:noFill/>
                <a:miter lim="800000"/>
                <a:headEnd/>
                <a:tailEnd/>
              </a:ln>
            </p:spPr>
            <p:txBody>
              <a:bodyPr/>
              <a:lstStyle/>
              <a:p>
                <a:endParaRPr lang="en-US" dirty="0"/>
              </a:p>
            </p:txBody>
          </p:sp>
          <p:sp>
            <p:nvSpPr>
              <p:cNvPr id="85614" name="Rectangle 9618"/>
              <p:cNvSpPr>
                <a:spLocks noChangeArrowheads="1"/>
              </p:cNvSpPr>
              <p:nvPr/>
            </p:nvSpPr>
            <p:spPr bwMode="auto">
              <a:xfrm>
                <a:off x="6306" y="186"/>
                <a:ext cx="19" cy="753"/>
              </a:xfrm>
              <a:prstGeom prst="rect">
                <a:avLst/>
              </a:prstGeom>
              <a:solidFill>
                <a:srgbClr val="FCFEFC"/>
              </a:solidFill>
              <a:ln w="9525">
                <a:noFill/>
                <a:miter lim="800000"/>
                <a:headEnd/>
                <a:tailEnd/>
              </a:ln>
            </p:spPr>
            <p:txBody>
              <a:bodyPr/>
              <a:lstStyle/>
              <a:p>
                <a:endParaRPr lang="en-US" dirty="0"/>
              </a:p>
            </p:txBody>
          </p:sp>
          <p:sp>
            <p:nvSpPr>
              <p:cNvPr id="85615" name="Rectangle 9619"/>
              <p:cNvSpPr>
                <a:spLocks noChangeArrowheads="1"/>
              </p:cNvSpPr>
              <p:nvPr/>
            </p:nvSpPr>
            <p:spPr bwMode="auto">
              <a:xfrm>
                <a:off x="6325" y="186"/>
                <a:ext cx="9" cy="753"/>
              </a:xfrm>
              <a:prstGeom prst="rect">
                <a:avLst/>
              </a:prstGeom>
              <a:solidFill>
                <a:srgbClr val="F9FCF9"/>
              </a:solidFill>
              <a:ln w="9525">
                <a:noFill/>
                <a:miter lim="800000"/>
                <a:headEnd/>
                <a:tailEnd/>
              </a:ln>
            </p:spPr>
            <p:txBody>
              <a:bodyPr/>
              <a:lstStyle/>
              <a:p>
                <a:endParaRPr lang="en-US" dirty="0"/>
              </a:p>
            </p:txBody>
          </p:sp>
          <p:sp>
            <p:nvSpPr>
              <p:cNvPr id="85616" name="Rectangle 9620"/>
              <p:cNvSpPr>
                <a:spLocks noChangeArrowheads="1"/>
              </p:cNvSpPr>
              <p:nvPr/>
            </p:nvSpPr>
            <p:spPr bwMode="auto">
              <a:xfrm>
                <a:off x="6334" y="186"/>
                <a:ext cx="18" cy="753"/>
              </a:xfrm>
              <a:prstGeom prst="rect">
                <a:avLst/>
              </a:prstGeom>
              <a:solidFill>
                <a:srgbClr val="F7FBF7"/>
              </a:solidFill>
              <a:ln w="9525">
                <a:noFill/>
                <a:miter lim="800000"/>
                <a:headEnd/>
                <a:tailEnd/>
              </a:ln>
            </p:spPr>
            <p:txBody>
              <a:bodyPr/>
              <a:lstStyle/>
              <a:p>
                <a:endParaRPr lang="en-US" dirty="0"/>
              </a:p>
            </p:txBody>
          </p:sp>
          <p:sp>
            <p:nvSpPr>
              <p:cNvPr id="85617" name="Rectangle 9621"/>
              <p:cNvSpPr>
                <a:spLocks noChangeArrowheads="1"/>
              </p:cNvSpPr>
              <p:nvPr/>
            </p:nvSpPr>
            <p:spPr bwMode="auto">
              <a:xfrm>
                <a:off x="6352" y="186"/>
                <a:ext cx="10" cy="753"/>
              </a:xfrm>
              <a:prstGeom prst="rect">
                <a:avLst/>
              </a:prstGeom>
              <a:solidFill>
                <a:srgbClr val="F4F9F4"/>
              </a:solidFill>
              <a:ln w="9525">
                <a:noFill/>
                <a:miter lim="800000"/>
                <a:headEnd/>
                <a:tailEnd/>
              </a:ln>
            </p:spPr>
            <p:txBody>
              <a:bodyPr/>
              <a:lstStyle/>
              <a:p>
                <a:endParaRPr lang="en-US" dirty="0"/>
              </a:p>
            </p:txBody>
          </p:sp>
          <p:sp>
            <p:nvSpPr>
              <p:cNvPr id="85618" name="Rectangle 9622"/>
              <p:cNvSpPr>
                <a:spLocks noChangeArrowheads="1"/>
              </p:cNvSpPr>
              <p:nvPr/>
            </p:nvSpPr>
            <p:spPr bwMode="auto">
              <a:xfrm>
                <a:off x="6362" y="186"/>
                <a:ext cx="18" cy="753"/>
              </a:xfrm>
              <a:prstGeom prst="rect">
                <a:avLst/>
              </a:prstGeom>
              <a:solidFill>
                <a:srgbClr val="F2F8F2"/>
              </a:solidFill>
              <a:ln w="9525">
                <a:noFill/>
                <a:miter lim="800000"/>
                <a:headEnd/>
                <a:tailEnd/>
              </a:ln>
            </p:spPr>
            <p:txBody>
              <a:bodyPr/>
              <a:lstStyle/>
              <a:p>
                <a:endParaRPr lang="en-US" dirty="0"/>
              </a:p>
            </p:txBody>
          </p:sp>
          <p:sp>
            <p:nvSpPr>
              <p:cNvPr id="85619" name="Rectangle 9623"/>
              <p:cNvSpPr>
                <a:spLocks noChangeArrowheads="1"/>
              </p:cNvSpPr>
              <p:nvPr/>
            </p:nvSpPr>
            <p:spPr bwMode="auto">
              <a:xfrm>
                <a:off x="6380" y="186"/>
                <a:ext cx="10" cy="753"/>
              </a:xfrm>
              <a:prstGeom prst="rect">
                <a:avLst/>
              </a:prstGeom>
              <a:solidFill>
                <a:srgbClr val="EFF7EF"/>
              </a:solidFill>
              <a:ln w="9525">
                <a:noFill/>
                <a:miter lim="800000"/>
                <a:headEnd/>
                <a:tailEnd/>
              </a:ln>
            </p:spPr>
            <p:txBody>
              <a:bodyPr/>
              <a:lstStyle/>
              <a:p>
                <a:endParaRPr lang="en-US" dirty="0"/>
              </a:p>
            </p:txBody>
          </p:sp>
          <p:sp>
            <p:nvSpPr>
              <p:cNvPr id="85620" name="Rectangle 9624"/>
              <p:cNvSpPr>
                <a:spLocks noChangeArrowheads="1"/>
              </p:cNvSpPr>
              <p:nvPr/>
            </p:nvSpPr>
            <p:spPr bwMode="auto">
              <a:xfrm>
                <a:off x="6390" y="186"/>
                <a:ext cx="9" cy="753"/>
              </a:xfrm>
              <a:prstGeom prst="rect">
                <a:avLst/>
              </a:prstGeom>
              <a:solidFill>
                <a:srgbClr val="EDF6ED"/>
              </a:solidFill>
              <a:ln w="9525">
                <a:noFill/>
                <a:miter lim="800000"/>
                <a:headEnd/>
                <a:tailEnd/>
              </a:ln>
            </p:spPr>
            <p:txBody>
              <a:bodyPr/>
              <a:lstStyle/>
              <a:p>
                <a:endParaRPr lang="en-US" dirty="0"/>
              </a:p>
            </p:txBody>
          </p:sp>
          <p:sp>
            <p:nvSpPr>
              <p:cNvPr id="85621" name="Rectangle 9625"/>
              <p:cNvSpPr>
                <a:spLocks noChangeArrowheads="1"/>
              </p:cNvSpPr>
              <p:nvPr/>
            </p:nvSpPr>
            <p:spPr bwMode="auto">
              <a:xfrm>
                <a:off x="6399" y="186"/>
                <a:ext cx="19" cy="753"/>
              </a:xfrm>
              <a:prstGeom prst="rect">
                <a:avLst/>
              </a:prstGeom>
              <a:solidFill>
                <a:srgbClr val="EBF5EB"/>
              </a:solidFill>
              <a:ln w="9525">
                <a:noFill/>
                <a:miter lim="800000"/>
                <a:headEnd/>
                <a:tailEnd/>
              </a:ln>
            </p:spPr>
            <p:txBody>
              <a:bodyPr/>
              <a:lstStyle/>
              <a:p>
                <a:endParaRPr lang="en-US" dirty="0"/>
              </a:p>
            </p:txBody>
          </p:sp>
          <p:sp>
            <p:nvSpPr>
              <p:cNvPr id="85622" name="Rectangle 9626"/>
              <p:cNvSpPr>
                <a:spLocks noChangeArrowheads="1"/>
              </p:cNvSpPr>
              <p:nvPr/>
            </p:nvSpPr>
            <p:spPr bwMode="auto">
              <a:xfrm>
                <a:off x="6418" y="186"/>
                <a:ext cx="9" cy="753"/>
              </a:xfrm>
              <a:prstGeom prst="rect">
                <a:avLst/>
              </a:prstGeom>
              <a:solidFill>
                <a:srgbClr val="E8F3E8"/>
              </a:solidFill>
              <a:ln w="9525">
                <a:noFill/>
                <a:miter lim="800000"/>
                <a:headEnd/>
                <a:tailEnd/>
              </a:ln>
            </p:spPr>
            <p:txBody>
              <a:bodyPr/>
              <a:lstStyle/>
              <a:p>
                <a:endParaRPr lang="en-US" dirty="0"/>
              </a:p>
            </p:txBody>
          </p:sp>
          <p:sp>
            <p:nvSpPr>
              <p:cNvPr id="85623" name="Rectangle 9627"/>
              <p:cNvSpPr>
                <a:spLocks noChangeArrowheads="1"/>
              </p:cNvSpPr>
              <p:nvPr/>
            </p:nvSpPr>
            <p:spPr bwMode="auto">
              <a:xfrm>
                <a:off x="6427" y="186"/>
                <a:ext cx="18" cy="753"/>
              </a:xfrm>
              <a:prstGeom prst="rect">
                <a:avLst/>
              </a:prstGeom>
              <a:solidFill>
                <a:srgbClr val="E6F2E6"/>
              </a:solidFill>
              <a:ln w="9525">
                <a:noFill/>
                <a:miter lim="800000"/>
                <a:headEnd/>
                <a:tailEnd/>
              </a:ln>
            </p:spPr>
            <p:txBody>
              <a:bodyPr/>
              <a:lstStyle/>
              <a:p>
                <a:endParaRPr lang="en-US" dirty="0"/>
              </a:p>
            </p:txBody>
          </p:sp>
          <p:sp>
            <p:nvSpPr>
              <p:cNvPr id="85624" name="Rectangle 9628"/>
              <p:cNvSpPr>
                <a:spLocks noChangeArrowheads="1"/>
              </p:cNvSpPr>
              <p:nvPr/>
            </p:nvSpPr>
            <p:spPr bwMode="auto">
              <a:xfrm>
                <a:off x="6445" y="186"/>
                <a:ext cx="10" cy="753"/>
              </a:xfrm>
              <a:prstGeom prst="rect">
                <a:avLst/>
              </a:prstGeom>
              <a:solidFill>
                <a:srgbClr val="E3F1E3"/>
              </a:solidFill>
              <a:ln w="9525">
                <a:noFill/>
                <a:miter lim="800000"/>
                <a:headEnd/>
                <a:tailEnd/>
              </a:ln>
            </p:spPr>
            <p:txBody>
              <a:bodyPr/>
              <a:lstStyle/>
              <a:p>
                <a:endParaRPr lang="en-US" dirty="0"/>
              </a:p>
            </p:txBody>
          </p:sp>
          <p:sp>
            <p:nvSpPr>
              <p:cNvPr id="85625" name="Rectangle 9629"/>
              <p:cNvSpPr>
                <a:spLocks noChangeArrowheads="1"/>
              </p:cNvSpPr>
              <p:nvPr/>
            </p:nvSpPr>
            <p:spPr bwMode="auto">
              <a:xfrm>
                <a:off x="6455" y="186"/>
                <a:ext cx="9" cy="753"/>
              </a:xfrm>
              <a:prstGeom prst="rect">
                <a:avLst/>
              </a:prstGeom>
              <a:solidFill>
                <a:srgbClr val="E1F0E1"/>
              </a:solidFill>
              <a:ln w="9525">
                <a:noFill/>
                <a:miter lim="800000"/>
                <a:headEnd/>
                <a:tailEnd/>
              </a:ln>
            </p:spPr>
            <p:txBody>
              <a:bodyPr/>
              <a:lstStyle/>
              <a:p>
                <a:endParaRPr lang="en-US" dirty="0"/>
              </a:p>
            </p:txBody>
          </p:sp>
          <p:sp>
            <p:nvSpPr>
              <p:cNvPr id="85626" name="Rectangle 9630"/>
              <p:cNvSpPr>
                <a:spLocks noChangeArrowheads="1"/>
              </p:cNvSpPr>
              <p:nvPr/>
            </p:nvSpPr>
            <p:spPr bwMode="auto">
              <a:xfrm>
                <a:off x="6464" y="186"/>
                <a:ext cx="19" cy="753"/>
              </a:xfrm>
              <a:prstGeom prst="rect">
                <a:avLst/>
              </a:prstGeom>
              <a:solidFill>
                <a:srgbClr val="DFEFDF"/>
              </a:solidFill>
              <a:ln w="9525">
                <a:noFill/>
                <a:miter lim="800000"/>
                <a:headEnd/>
                <a:tailEnd/>
              </a:ln>
            </p:spPr>
            <p:txBody>
              <a:bodyPr/>
              <a:lstStyle/>
              <a:p>
                <a:endParaRPr lang="en-US" dirty="0"/>
              </a:p>
            </p:txBody>
          </p:sp>
          <p:sp>
            <p:nvSpPr>
              <p:cNvPr id="85627" name="Rectangle 9631"/>
              <p:cNvSpPr>
                <a:spLocks noChangeArrowheads="1"/>
              </p:cNvSpPr>
              <p:nvPr/>
            </p:nvSpPr>
            <p:spPr bwMode="auto">
              <a:xfrm>
                <a:off x="6483" y="186"/>
                <a:ext cx="9" cy="753"/>
              </a:xfrm>
              <a:prstGeom prst="rect">
                <a:avLst/>
              </a:prstGeom>
              <a:solidFill>
                <a:srgbClr val="DCEDDC"/>
              </a:solidFill>
              <a:ln w="9525">
                <a:noFill/>
                <a:miter lim="800000"/>
                <a:headEnd/>
                <a:tailEnd/>
              </a:ln>
            </p:spPr>
            <p:txBody>
              <a:bodyPr/>
              <a:lstStyle/>
              <a:p>
                <a:endParaRPr lang="en-US" dirty="0"/>
              </a:p>
            </p:txBody>
          </p:sp>
          <p:sp>
            <p:nvSpPr>
              <p:cNvPr id="85628" name="Rectangle 9632"/>
              <p:cNvSpPr>
                <a:spLocks noChangeArrowheads="1"/>
              </p:cNvSpPr>
              <p:nvPr/>
            </p:nvSpPr>
            <p:spPr bwMode="auto">
              <a:xfrm>
                <a:off x="6492" y="186"/>
                <a:ext cx="9" cy="753"/>
              </a:xfrm>
              <a:prstGeom prst="rect">
                <a:avLst/>
              </a:prstGeom>
              <a:solidFill>
                <a:srgbClr val="DAECDA"/>
              </a:solidFill>
              <a:ln w="9525">
                <a:noFill/>
                <a:miter lim="800000"/>
                <a:headEnd/>
                <a:tailEnd/>
              </a:ln>
            </p:spPr>
            <p:txBody>
              <a:bodyPr/>
              <a:lstStyle/>
              <a:p>
                <a:endParaRPr lang="en-US" dirty="0"/>
              </a:p>
            </p:txBody>
          </p:sp>
          <p:sp>
            <p:nvSpPr>
              <p:cNvPr id="85629" name="Rectangle 9633"/>
              <p:cNvSpPr>
                <a:spLocks noChangeArrowheads="1"/>
              </p:cNvSpPr>
              <p:nvPr/>
            </p:nvSpPr>
            <p:spPr bwMode="auto">
              <a:xfrm>
                <a:off x="6501" y="186"/>
                <a:ext cx="19" cy="753"/>
              </a:xfrm>
              <a:prstGeom prst="rect">
                <a:avLst/>
              </a:prstGeom>
              <a:solidFill>
                <a:srgbClr val="D8ECD8"/>
              </a:solidFill>
              <a:ln w="9525">
                <a:noFill/>
                <a:miter lim="800000"/>
                <a:headEnd/>
                <a:tailEnd/>
              </a:ln>
            </p:spPr>
            <p:txBody>
              <a:bodyPr/>
              <a:lstStyle/>
              <a:p>
                <a:endParaRPr lang="en-US" dirty="0"/>
              </a:p>
            </p:txBody>
          </p:sp>
          <p:sp>
            <p:nvSpPr>
              <p:cNvPr id="85630" name="Rectangle 9634"/>
              <p:cNvSpPr>
                <a:spLocks noChangeArrowheads="1"/>
              </p:cNvSpPr>
              <p:nvPr/>
            </p:nvSpPr>
            <p:spPr bwMode="auto">
              <a:xfrm>
                <a:off x="6520" y="186"/>
                <a:ext cx="9" cy="753"/>
              </a:xfrm>
              <a:prstGeom prst="rect">
                <a:avLst/>
              </a:prstGeom>
              <a:solidFill>
                <a:srgbClr val="D5EAD5"/>
              </a:solidFill>
              <a:ln w="9525">
                <a:noFill/>
                <a:miter lim="800000"/>
                <a:headEnd/>
                <a:tailEnd/>
              </a:ln>
            </p:spPr>
            <p:txBody>
              <a:bodyPr/>
              <a:lstStyle/>
              <a:p>
                <a:endParaRPr lang="en-US" dirty="0"/>
              </a:p>
            </p:txBody>
          </p:sp>
          <p:sp>
            <p:nvSpPr>
              <p:cNvPr id="85631" name="Rectangle 9635"/>
              <p:cNvSpPr>
                <a:spLocks noChangeArrowheads="1"/>
              </p:cNvSpPr>
              <p:nvPr/>
            </p:nvSpPr>
            <p:spPr bwMode="auto">
              <a:xfrm>
                <a:off x="6529" y="186"/>
                <a:ext cx="9" cy="753"/>
              </a:xfrm>
              <a:prstGeom prst="rect">
                <a:avLst/>
              </a:prstGeom>
              <a:solidFill>
                <a:srgbClr val="D3E9D3"/>
              </a:solidFill>
              <a:ln w="9525">
                <a:noFill/>
                <a:miter lim="800000"/>
                <a:headEnd/>
                <a:tailEnd/>
              </a:ln>
            </p:spPr>
            <p:txBody>
              <a:bodyPr/>
              <a:lstStyle/>
              <a:p>
                <a:endParaRPr lang="en-US" dirty="0"/>
              </a:p>
            </p:txBody>
          </p:sp>
          <p:sp>
            <p:nvSpPr>
              <p:cNvPr id="85632" name="Rectangle 9636"/>
              <p:cNvSpPr>
                <a:spLocks noChangeArrowheads="1"/>
              </p:cNvSpPr>
              <p:nvPr/>
            </p:nvSpPr>
            <p:spPr bwMode="auto">
              <a:xfrm>
                <a:off x="6538" y="186"/>
                <a:ext cx="10" cy="753"/>
              </a:xfrm>
              <a:prstGeom prst="rect">
                <a:avLst/>
              </a:prstGeom>
              <a:solidFill>
                <a:srgbClr val="D1E8D1"/>
              </a:solidFill>
              <a:ln w="9525">
                <a:noFill/>
                <a:miter lim="800000"/>
                <a:headEnd/>
                <a:tailEnd/>
              </a:ln>
            </p:spPr>
            <p:txBody>
              <a:bodyPr/>
              <a:lstStyle/>
              <a:p>
                <a:endParaRPr lang="en-US" dirty="0"/>
              </a:p>
            </p:txBody>
          </p:sp>
          <p:sp>
            <p:nvSpPr>
              <p:cNvPr id="85633" name="Rectangle 9637"/>
              <p:cNvSpPr>
                <a:spLocks noChangeArrowheads="1"/>
              </p:cNvSpPr>
              <p:nvPr/>
            </p:nvSpPr>
            <p:spPr bwMode="auto">
              <a:xfrm>
                <a:off x="6548" y="186"/>
                <a:ext cx="18" cy="753"/>
              </a:xfrm>
              <a:prstGeom prst="rect">
                <a:avLst/>
              </a:prstGeom>
              <a:solidFill>
                <a:srgbClr val="CFE8CF"/>
              </a:solidFill>
              <a:ln w="9525">
                <a:noFill/>
                <a:miter lim="800000"/>
                <a:headEnd/>
                <a:tailEnd/>
              </a:ln>
            </p:spPr>
            <p:txBody>
              <a:bodyPr/>
              <a:lstStyle/>
              <a:p>
                <a:endParaRPr lang="en-US" dirty="0"/>
              </a:p>
            </p:txBody>
          </p:sp>
          <p:sp>
            <p:nvSpPr>
              <p:cNvPr id="85634" name="Rectangle 9638"/>
              <p:cNvSpPr>
                <a:spLocks noChangeArrowheads="1"/>
              </p:cNvSpPr>
              <p:nvPr/>
            </p:nvSpPr>
            <p:spPr bwMode="auto">
              <a:xfrm>
                <a:off x="6566" y="186"/>
                <a:ext cx="10" cy="753"/>
              </a:xfrm>
              <a:prstGeom prst="rect">
                <a:avLst/>
              </a:prstGeom>
              <a:solidFill>
                <a:srgbClr val="CCE6CC"/>
              </a:solidFill>
              <a:ln w="9525">
                <a:noFill/>
                <a:miter lim="800000"/>
                <a:headEnd/>
                <a:tailEnd/>
              </a:ln>
            </p:spPr>
            <p:txBody>
              <a:bodyPr/>
              <a:lstStyle/>
              <a:p>
                <a:endParaRPr lang="en-US" dirty="0"/>
              </a:p>
            </p:txBody>
          </p:sp>
          <p:sp>
            <p:nvSpPr>
              <p:cNvPr id="85635" name="Rectangle 9639"/>
              <p:cNvSpPr>
                <a:spLocks noChangeArrowheads="1"/>
              </p:cNvSpPr>
              <p:nvPr/>
            </p:nvSpPr>
            <p:spPr bwMode="auto">
              <a:xfrm>
                <a:off x="6576" y="186"/>
                <a:ext cx="18" cy="753"/>
              </a:xfrm>
              <a:prstGeom prst="rect">
                <a:avLst/>
              </a:prstGeom>
              <a:solidFill>
                <a:srgbClr val="CAE5CA"/>
              </a:solidFill>
              <a:ln w="9525">
                <a:noFill/>
                <a:miter lim="800000"/>
                <a:headEnd/>
                <a:tailEnd/>
              </a:ln>
            </p:spPr>
            <p:txBody>
              <a:bodyPr/>
              <a:lstStyle/>
              <a:p>
                <a:endParaRPr lang="en-US" dirty="0"/>
              </a:p>
            </p:txBody>
          </p:sp>
          <p:sp>
            <p:nvSpPr>
              <p:cNvPr id="85636" name="Rectangle 9640"/>
              <p:cNvSpPr>
                <a:spLocks noChangeArrowheads="1"/>
              </p:cNvSpPr>
              <p:nvPr/>
            </p:nvSpPr>
            <p:spPr bwMode="auto">
              <a:xfrm>
                <a:off x="6594" y="186"/>
                <a:ext cx="10" cy="753"/>
              </a:xfrm>
              <a:prstGeom prst="rect">
                <a:avLst/>
              </a:prstGeom>
              <a:solidFill>
                <a:srgbClr val="C7E3C7"/>
              </a:solidFill>
              <a:ln w="9525">
                <a:noFill/>
                <a:miter lim="800000"/>
                <a:headEnd/>
                <a:tailEnd/>
              </a:ln>
            </p:spPr>
            <p:txBody>
              <a:bodyPr/>
              <a:lstStyle/>
              <a:p>
                <a:endParaRPr lang="en-US" dirty="0"/>
              </a:p>
            </p:txBody>
          </p:sp>
          <p:sp>
            <p:nvSpPr>
              <p:cNvPr id="85637" name="Rectangle 9641"/>
              <p:cNvSpPr>
                <a:spLocks noChangeArrowheads="1"/>
              </p:cNvSpPr>
              <p:nvPr/>
            </p:nvSpPr>
            <p:spPr bwMode="auto">
              <a:xfrm>
                <a:off x="6604" y="186"/>
                <a:ext cx="18" cy="753"/>
              </a:xfrm>
              <a:prstGeom prst="rect">
                <a:avLst/>
              </a:prstGeom>
              <a:solidFill>
                <a:srgbClr val="C5E2C5"/>
              </a:solidFill>
              <a:ln w="9525">
                <a:noFill/>
                <a:miter lim="800000"/>
                <a:headEnd/>
                <a:tailEnd/>
              </a:ln>
            </p:spPr>
            <p:txBody>
              <a:bodyPr/>
              <a:lstStyle/>
              <a:p>
                <a:endParaRPr lang="en-US" dirty="0"/>
              </a:p>
            </p:txBody>
          </p:sp>
          <p:sp>
            <p:nvSpPr>
              <p:cNvPr id="85638" name="Rectangle 9642"/>
              <p:cNvSpPr>
                <a:spLocks noChangeArrowheads="1"/>
              </p:cNvSpPr>
              <p:nvPr/>
            </p:nvSpPr>
            <p:spPr bwMode="auto">
              <a:xfrm>
                <a:off x="6622" y="186"/>
                <a:ext cx="9" cy="753"/>
              </a:xfrm>
              <a:prstGeom prst="rect">
                <a:avLst/>
              </a:prstGeom>
              <a:solidFill>
                <a:srgbClr val="C2E1C2"/>
              </a:solidFill>
              <a:ln w="9525">
                <a:noFill/>
                <a:miter lim="800000"/>
                <a:headEnd/>
                <a:tailEnd/>
              </a:ln>
            </p:spPr>
            <p:txBody>
              <a:bodyPr/>
              <a:lstStyle/>
              <a:p>
                <a:endParaRPr lang="en-US" dirty="0"/>
              </a:p>
            </p:txBody>
          </p:sp>
          <p:sp>
            <p:nvSpPr>
              <p:cNvPr id="85639" name="Rectangle 9643"/>
              <p:cNvSpPr>
                <a:spLocks noChangeArrowheads="1"/>
              </p:cNvSpPr>
              <p:nvPr/>
            </p:nvSpPr>
            <p:spPr bwMode="auto">
              <a:xfrm>
                <a:off x="6631" y="186"/>
                <a:ext cx="10" cy="753"/>
              </a:xfrm>
              <a:prstGeom prst="rect">
                <a:avLst/>
              </a:prstGeom>
              <a:solidFill>
                <a:srgbClr val="C0E0C0"/>
              </a:solidFill>
              <a:ln w="9525">
                <a:noFill/>
                <a:miter lim="800000"/>
                <a:headEnd/>
                <a:tailEnd/>
              </a:ln>
            </p:spPr>
            <p:txBody>
              <a:bodyPr/>
              <a:lstStyle/>
              <a:p>
                <a:endParaRPr lang="en-US" dirty="0"/>
              </a:p>
            </p:txBody>
          </p:sp>
          <p:sp>
            <p:nvSpPr>
              <p:cNvPr id="85640" name="Rectangle 9644"/>
              <p:cNvSpPr>
                <a:spLocks noChangeArrowheads="1"/>
              </p:cNvSpPr>
              <p:nvPr/>
            </p:nvSpPr>
            <p:spPr bwMode="auto">
              <a:xfrm>
                <a:off x="6641" y="186"/>
                <a:ext cx="18" cy="753"/>
              </a:xfrm>
              <a:prstGeom prst="rect">
                <a:avLst/>
              </a:prstGeom>
              <a:solidFill>
                <a:srgbClr val="BEDFBE"/>
              </a:solidFill>
              <a:ln w="9525">
                <a:noFill/>
                <a:miter lim="800000"/>
                <a:headEnd/>
                <a:tailEnd/>
              </a:ln>
            </p:spPr>
            <p:txBody>
              <a:bodyPr/>
              <a:lstStyle/>
              <a:p>
                <a:endParaRPr lang="en-US" dirty="0"/>
              </a:p>
            </p:txBody>
          </p:sp>
          <p:sp>
            <p:nvSpPr>
              <p:cNvPr id="85641" name="Rectangle 9645"/>
              <p:cNvSpPr>
                <a:spLocks noChangeArrowheads="1"/>
              </p:cNvSpPr>
              <p:nvPr/>
            </p:nvSpPr>
            <p:spPr bwMode="auto">
              <a:xfrm>
                <a:off x="6659" y="186"/>
                <a:ext cx="10" cy="753"/>
              </a:xfrm>
              <a:prstGeom prst="rect">
                <a:avLst/>
              </a:prstGeom>
              <a:solidFill>
                <a:srgbClr val="BBDDBB"/>
              </a:solidFill>
              <a:ln w="9525">
                <a:noFill/>
                <a:miter lim="800000"/>
                <a:headEnd/>
                <a:tailEnd/>
              </a:ln>
            </p:spPr>
            <p:txBody>
              <a:bodyPr/>
              <a:lstStyle/>
              <a:p>
                <a:endParaRPr lang="en-US" dirty="0"/>
              </a:p>
            </p:txBody>
          </p:sp>
          <p:sp>
            <p:nvSpPr>
              <p:cNvPr id="85642" name="Rectangle 9646"/>
              <p:cNvSpPr>
                <a:spLocks noChangeArrowheads="1"/>
              </p:cNvSpPr>
              <p:nvPr/>
            </p:nvSpPr>
            <p:spPr bwMode="auto">
              <a:xfrm>
                <a:off x="6669" y="186"/>
                <a:ext cx="18" cy="753"/>
              </a:xfrm>
              <a:prstGeom prst="rect">
                <a:avLst/>
              </a:prstGeom>
              <a:solidFill>
                <a:srgbClr val="B9DCB9"/>
              </a:solidFill>
              <a:ln w="9525">
                <a:noFill/>
                <a:miter lim="800000"/>
                <a:headEnd/>
                <a:tailEnd/>
              </a:ln>
            </p:spPr>
            <p:txBody>
              <a:bodyPr/>
              <a:lstStyle/>
              <a:p>
                <a:endParaRPr lang="en-US" dirty="0"/>
              </a:p>
            </p:txBody>
          </p:sp>
          <p:sp>
            <p:nvSpPr>
              <p:cNvPr id="85643" name="Rectangle 9647"/>
              <p:cNvSpPr>
                <a:spLocks noChangeArrowheads="1"/>
              </p:cNvSpPr>
              <p:nvPr/>
            </p:nvSpPr>
            <p:spPr bwMode="auto">
              <a:xfrm>
                <a:off x="6687" y="186"/>
                <a:ext cx="10" cy="753"/>
              </a:xfrm>
              <a:prstGeom prst="rect">
                <a:avLst/>
              </a:prstGeom>
              <a:solidFill>
                <a:srgbClr val="B6DBB6"/>
              </a:solidFill>
              <a:ln w="9525">
                <a:noFill/>
                <a:miter lim="800000"/>
                <a:headEnd/>
                <a:tailEnd/>
              </a:ln>
            </p:spPr>
            <p:txBody>
              <a:bodyPr/>
              <a:lstStyle/>
              <a:p>
                <a:endParaRPr lang="en-US" dirty="0"/>
              </a:p>
            </p:txBody>
          </p:sp>
          <p:sp>
            <p:nvSpPr>
              <p:cNvPr id="85644" name="Rectangle 9648"/>
              <p:cNvSpPr>
                <a:spLocks noChangeArrowheads="1"/>
              </p:cNvSpPr>
              <p:nvPr/>
            </p:nvSpPr>
            <p:spPr bwMode="auto">
              <a:xfrm>
                <a:off x="6697" y="186"/>
                <a:ext cx="9" cy="753"/>
              </a:xfrm>
              <a:prstGeom prst="rect">
                <a:avLst/>
              </a:prstGeom>
              <a:solidFill>
                <a:srgbClr val="B4DAB4"/>
              </a:solidFill>
              <a:ln w="9525">
                <a:noFill/>
                <a:miter lim="800000"/>
                <a:headEnd/>
                <a:tailEnd/>
              </a:ln>
            </p:spPr>
            <p:txBody>
              <a:bodyPr/>
              <a:lstStyle/>
              <a:p>
                <a:endParaRPr lang="en-US" dirty="0"/>
              </a:p>
            </p:txBody>
          </p:sp>
          <p:sp>
            <p:nvSpPr>
              <p:cNvPr id="85645" name="Rectangle 9649"/>
              <p:cNvSpPr>
                <a:spLocks noChangeArrowheads="1"/>
              </p:cNvSpPr>
              <p:nvPr/>
            </p:nvSpPr>
            <p:spPr bwMode="auto">
              <a:xfrm>
                <a:off x="6706" y="186"/>
                <a:ext cx="19" cy="753"/>
              </a:xfrm>
              <a:prstGeom prst="rect">
                <a:avLst/>
              </a:prstGeom>
              <a:solidFill>
                <a:srgbClr val="B2D9B2"/>
              </a:solidFill>
              <a:ln w="9525">
                <a:noFill/>
                <a:miter lim="800000"/>
                <a:headEnd/>
                <a:tailEnd/>
              </a:ln>
            </p:spPr>
            <p:txBody>
              <a:bodyPr/>
              <a:lstStyle/>
              <a:p>
                <a:endParaRPr lang="en-US" dirty="0"/>
              </a:p>
            </p:txBody>
          </p:sp>
          <p:sp>
            <p:nvSpPr>
              <p:cNvPr id="85646" name="Rectangle 9650"/>
              <p:cNvSpPr>
                <a:spLocks noChangeArrowheads="1"/>
              </p:cNvSpPr>
              <p:nvPr/>
            </p:nvSpPr>
            <p:spPr bwMode="auto">
              <a:xfrm>
                <a:off x="6725" y="186"/>
                <a:ext cx="9" cy="753"/>
              </a:xfrm>
              <a:prstGeom prst="rect">
                <a:avLst/>
              </a:prstGeom>
              <a:solidFill>
                <a:srgbClr val="AFD7AF"/>
              </a:solidFill>
              <a:ln w="9525">
                <a:noFill/>
                <a:miter lim="800000"/>
                <a:headEnd/>
                <a:tailEnd/>
              </a:ln>
            </p:spPr>
            <p:txBody>
              <a:bodyPr/>
              <a:lstStyle/>
              <a:p>
                <a:endParaRPr lang="en-US" dirty="0"/>
              </a:p>
            </p:txBody>
          </p:sp>
          <p:sp>
            <p:nvSpPr>
              <p:cNvPr id="85647" name="Rectangle 9651"/>
              <p:cNvSpPr>
                <a:spLocks noChangeArrowheads="1"/>
              </p:cNvSpPr>
              <p:nvPr/>
            </p:nvSpPr>
            <p:spPr bwMode="auto">
              <a:xfrm>
                <a:off x="6734" y="186"/>
                <a:ext cx="9" cy="753"/>
              </a:xfrm>
              <a:prstGeom prst="rect">
                <a:avLst/>
              </a:prstGeom>
              <a:solidFill>
                <a:srgbClr val="ADD6AD"/>
              </a:solidFill>
              <a:ln w="9525">
                <a:noFill/>
                <a:miter lim="800000"/>
                <a:headEnd/>
                <a:tailEnd/>
              </a:ln>
            </p:spPr>
            <p:txBody>
              <a:bodyPr/>
              <a:lstStyle/>
              <a:p>
                <a:endParaRPr lang="en-US" dirty="0"/>
              </a:p>
            </p:txBody>
          </p:sp>
          <p:sp>
            <p:nvSpPr>
              <p:cNvPr id="85648" name="Rectangle 9652"/>
              <p:cNvSpPr>
                <a:spLocks noChangeArrowheads="1"/>
              </p:cNvSpPr>
              <p:nvPr/>
            </p:nvSpPr>
            <p:spPr bwMode="auto">
              <a:xfrm>
                <a:off x="6743" y="186"/>
                <a:ext cx="19" cy="753"/>
              </a:xfrm>
              <a:prstGeom prst="rect">
                <a:avLst/>
              </a:prstGeom>
              <a:solidFill>
                <a:srgbClr val="ABD5AB"/>
              </a:solidFill>
              <a:ln w="9525">
                <a:noFill/>
                <a:miter lim="800000"/>
                <a:headEnd/>
                <a:tailEnd/>
              </a:ln>
            </p:spPr>
            <p:txBody>
              <a:bodyPr/>
              <a:lstStyle/>
              <a:p>
                <a:endParaRPr lang="en-US" dirty="0"/>
              </a:p>
            </p:txBody>
          </p:sp>
          <p:sp>
            <p:nvSpPr>
              <p:cNvPr id="85649" name="Rectangle 9653"/>
              <p:cNvSpPr>
                <a:spLocks noChangeArrowheads="1"/>
              </p:cNvSpPr>
              <p:nvPr/>
            </p:nvSpPr>
            <p:spPr bwMode="auto">
              <a:xfrm>
                <a:off x="6762" y="186"/>
                <a:ext cx="9" cy="753"/>
              </a:xfrm>
              <a:prstGeom prst="rect">
                <a:avLst/>
              </a:prstGeom>
              <a:solidFill>
                <a:srgbClr val="A8D3A8"/>
              </a:solidFill>
              <a:ln w="9525">
                <a:noFill/>
                <a:miter lim="800000"/>
                <a:headEnd/>
                <a:tailEnd/>
              </a:ln>
            </p:spPr>
            <p:txBody>
              <a:bodyPr/>
              <a:lstStyle/>
              <a:p>
                <a:endParaRPr lang="en-US" dirty="0"/>
              </a:p>
            </p:txBody>
          </p:sp>
          <p:sp>
            <p:nvSpPr>
              <p:cNvPr id="85650" name="Rectangle 9654"/>
              <p:cNvSpPr>
                <a:spLocks noChangeArrowheads="1"/>
              </p:cNvSpPr>
              <p:nvPr/>
            </p:nvSpPr>
            <p:spPr bwMode="auto">
              <a:xfrm>
                <a:off x="6771" y="186"/>
                <a:ext cx="9" cy="753"/>
              </a:xfrm>
              <a:prstGeom prst="rect">
                <a:avLst/>
              </a:prstGeom>
              <a:solidFill>
                <a:srgbClr val="A6D3A6"/>
              </a:solidFill>
              <a:ln w="9525">
                <a:noFill/>
                <a:miter lim="800000"/>
                <a:headEnd/>
                <a:tailEnd/>
              </a:ln>
            </p:spPr>
            <p:txBody>
              <a:bodyPr/>
              <a:lstStyle/>
              <a:p>
                <a:endParaRPr lang="en-US" dirty="0"/>
              </a:p>
            </p:txBody>
          </p:sp>
          <p:sp>
            <p:nvSpPr>
              <p:cNvPr id="85651" name="Rectangle 9655"/>
              <p:cNvSpPr>
                <a:spLocks noChangeArrowheads="1"/>
              </p:cNvSpPr>
              <p:nvPr/>
            </p:nvSpPr>
            <p:spPr bwMode="auto">
              <a:xfrm>
                <a:off x="6780" y="186"/>
                <a:ext cx="19" cy="753"/>
              </a:xfrm>
              <a:prstGeom prst="rect">
                <a:avLst/>
              </a:prstGeom>
              <a:solidFill>
                <a:srgbClr val="A4D2A4"/>
              </a:solidFill>
              <a:ln w="9525">
                <a:noFill/>
                <a:miter lim="800000"/>
                <a:headEnd/>
                <a:tailEnd/>
              </a:ln>
            </p:spPr>
            <p:txBody>
              <a:bodyPr/>
              <a:lstStyle/>
              <a:p>
                <a:endParaRPr lang="en-US" dirty="0"/>
              </a:p>
            </p:txBody>
          </p:sp>
          <p:sp>
            <p:nvSpPr>
              <p:cNvPr id="85652" name="Rectangle 9656"/>
              <p:cNvSpPr>
                <a:spLocks noChangeArrowheads="1"/>
              </p:cNvSpPr>
              <p:nvPr/>
            </p:nvSpPr>
            <p:spPr bwMode="auto">
              <a:xfrm>
                <a:off x="6799" y="186"/>
                <a:ext cx="9" cy="753"/>
              </a:xfrm>
              <a:prstGeom prst="rect">
                <a:avLst/>
              </a:prstGeom>
              <a:solidFill>
                <a:srgbClr val="A1D0A1"/>
              </a:solidFill>
              <a:ln w="9525">
                <a:noFill/>
                <a:miter lim="800000"/>
                <a:headEnd/>
                <a:tailEnd/>
              </a:ln>
            </p:spPr>
            <p:txBody>
              <a:bodyPr/>
              <a:lstStyle/>
              <a:p>
                <a:endParaRPr lang="en-US" dirty="0"/>
              </a:p>
            </p:txBody>
          </p:sp>
          <p:sp>
            <p:nvSpPr>
              <p:cNvPr id="85653" name="Rectangle 9657"/>
              <p:cNvSpPr>
                <a:spLocks noChangeArrowheads="1"/>
              </p:cNvSpPr>
              <p:nvPr/>
            </p:nvSpPr>
            <p:spPr bwMode="auto">
              <a:xfrm>
                <a:off x="6808" y="186"/>
                <a:ext cx="10" cy="753"/>
              </a:xfrm>
              <a:prstGeom prst="rect">
                <a:avLst/>
              </a:prstGeom>
              <a:solidFill>
                <a:srgbClr val="9FCF9F"/>
              </a:solidFill>
              <a:ln w="9525">
                <a:noFill/>
                <a:miter lim="800000"/>
                <a:headEnd/>
                <a:tailEnd/>
              </a:ln>
            </p:spPr>
            <p:txBody>
              <a:bodyPr/>
              <a:lstStyle/>
              <a:p>
                <a:endParaRPr lang="en-US" dirty="0"/>
              </a:p>
            </p:txBody>
          </p:sp>
          <p:sp>
            <p:nvSpPr>
              <p:cNvPr id="85654" name="Rectangle 9658"/>
              <p:cNvSpPr>
                <a:spLocks noChangeArrowheads="1"/>
              </p:cNvSpPr>
              <p:nvPr/>
            </p:nvSpPr>
            <p:spPr bwMode="auto">
              <a:xfrm>
                <a:off x="6818" y="186"/>
                <a:ext cx="18" cy="753"/>
              </a:xfrm>
              <a:prstGeom prst="rect">
                <a:avLst/>
              </a:prstGeom>
              <a:solidFill>
                <a:srgbClr val="9DCE9D"/>
              </a:solidFill>
              <a:ln w="9525">
                <a:noFill/>
                <a:miter lim="800000"/>
                <a:headEnd/>
                <a:tailEnd/>
              </a:ln>
            </p:spPr>
            <p:txBody>
              <a:bodyPr/>
              <a:lstStyle/>
              <a:p>
                <a:endParaRPr lang="en-US" dirty="0"/>
              </a:p>
            </p:txBody>
          </p:sp>
          <p:sp>
            <p:nvSpPr>
              <p:cNvPr id="85655" name="Rectangle 9659"/>
              <p:cNvSpPr>
                <a:spLocks noChangeArrowheads="1"/>
              </p:cNvSpPr>
              <p:nvPr/>
            </p:nvSpPr>
            <p:spPr bwMode="auto">
              <a:xfrm>
                <a:off x="6836" y="186"/>
                <a:ext cx="9" cy="753"/>
              </a:xfrm>
              <a:prstGeom prst="rect">
                <a:avLst/>
              </a:prstGeom>
              <a:solidFill>
                <a:srgbClr val="9ACC9A"/>
              </a:solidFill>
              <a:ln w="9525">
                <a:noFill/>
                <a:miter lim="800000"/>
                <a:headEnd/>
                <a:tailEnd/>
              </a:ln>
            </p:spPr>
            <p:txBody>
              <a:bodyPr/>
              <a:lstStyle/>
              <a:p>
                <a:endParaRPr lang="en-US" dirty="0"/>
              </a:p>
            </p:txBody>
          </p:sp>
          <p:sp>
            <p:nvSpPr>
              <p:cNvPr id="85656" name="Rectangle 9660"/>
              <p:cNvSpPr>
                <a:spLocks noChangeArrowheads="1"/>
              </p:cNvSpPr>
              <p:nvPr/>
            </p:nvSpPr>
            <p:spPr bwMode="auto">
              <a:xfrm>
                <a:off x="6845" y="186"/>
                <a:ext cx="10" cy="753"/>
              </a:xfrm>
              <a:prstGeom prst="rect">
                <a:avLst/>
              </a:prstGeom>
              <a:solidFill>
                <a:srgbClr val="98CC98"/>
              </a:solidFill>
              <a:ln w="9525">
                <a:noFill/>
                <a:miter lim="800000"/>
                <a:headEnd/>
                <a:tailEnd/>
              </a:ln>
            </p:spPr>
            <p:txBody>
              <a:bodyPr/>
              <a:lstStyle/>
              <a:p>
                <a:endParaRPr lang="en-US" dirty="0"/>
              </a:p>
            </p:txBody>
          </p:sp>
          <p:sp>
            <p:nvSpPr>
              <p:cNvPr id="85657" name="Rectangle 9661"/>
              <p:cNvSpPr>
                <a:spLocks noChangeArrowheads="1"/>
              </p:cNvSpPr>
              <p:nvPr/>
            </p:nvSpPr>
            <p:spPr bwMode="auto">
              <a:xfrm>
                <a:off x="6855" y="186"/>
                <a:ext cx="18" cy="753"/>
              </a:xfrm>
              <a:prstGeom prst="rect">
                <a:avLst/>
              </a:prstGeom>
              <a:solidFill>
                <a:srgbClr val="96CB96"/>
              </a:solidFill>
              <a:ln w="9525">
                <a:noFill/>
                <a:miter lim="800000"/>
                <a:headEnd/>
                <a:tailEnd/>
              </a:ln>
            </p:spPr>
            <p:txBody>
              <a:bodyPr/>
              <a:lstStyle/>
              <a:p>
                <a:endParaRPr lang="en-US" dirty="0"/>
              </a:p>
            </p:txBody>
          </p:sp>
          <p:sp>
            <p:nvSpPr>
              <p:cNvPr id="85658" name="Rectangle 9662"/>
              <p:cNvSpPr>
                <a:spLocks noChangeArrowheads="1"/>
              </p:cNvSpPr>
              <p:nvPr/>
            </p:nvSpPr>
            <p:spPr bwMode="auto">
              <a:xfrm>
                <a:off x="6873" y="186"/>
                <a:ext cx="10" cy="753"/>
              </a:xfrm>
              <a:prstGeom prst="rect">
                <a:avLst/>
              </a:prstGeom>
              <a:solidFill>
                <a:srgbClr val="93C993"/>
              </a:solidFill>
              <a:ln w="9525">
                <a:noFill/>
                <a:miter lim="800000"/>
                <a:headEnd/>
                <a:tailEnd/>
              </a:ln>
            </p:spPr>
            <p:txBody>
              <a:bodyPr/>
              <a:lstStyle/>
              <a:p>
                <a:endParaRPr lang="en-US" dirty="0"/>
              </a:p>
            </p:txBody>
          </p:sp>
          <p:sp>
            <p:nvSpPr>
              <p:cNvPr id="85659" name="Rectangle 9663"/>
              <p:cNvSpPr>
                <a:spLocks noChangeArrowheads="1"/>
              </p:cNvSpPr>
              <p:nvPr/>
            </p:nvSpPr>
            <p:spPr bwMode="auto">
              <a:xfrm>
                <a:off x="6883" y="186"/>
                <a:ext cx="18" cy="753"/>
              </a:xfrm>
              <a:prstGeom prst="rect">
                <a:avLst/>
              </a:prstGeom>
              <a:solidFill>
                <a:srgbClr val="91C891"/>
              </a:solidFill>
              <a:ln w="9525">
                <a:noFill/>
                <a:miter lim="800000"/>
                <a:headEnd/>
                <a:tailEnd/>
              </a:ln>
            </p:spPr>
            <p:txBody>
              <a:bodyPr/>
              <a:lstStyle/>
              <a:p>
                <a:endParaRPr lang="en-US" dirty="0"/>
              </a:p>
            </p:txBody>
          </p:sp>
          <p:sp>
            <p:nvSpPr>
              <p:cNvPr id="85660" name="Rectangle 9664"/>
              <p:cNvSpPr>
                <a:spLocks noChangeArrowheads="1"/>
              </p:cNvSpPr>
              <p:nvPr/>
            </p:nvSpPr>
            <p:spPr bwMode="auto">
              <a:xfrm>
                <a:off x="6901" y="186"/>
                <a:ext cx="10" cy="753"/>
              </a:xfrm>
              <a:prstGeom prst="rect">
                <a:avLst/>
              </a:prstGeom>
              <a:solidFill>
                <a:srgbClr val="8EC68E"/>
              </a:solidFill>
              <a:ln w="9525">
                <a:noFill/>
                <a:miter lim="800000"/>
                <a:headEnd/>
                <a:tailEnd/>
              </a:ln>
            </p:spPr>
            <p:txBody>
              <a:bodyPr/>
              <a:lstStyle/>
              <a:p>
                <a:endParaRPr lang="en-US" dirty="0"/>
              </a:p>
            </p:txBody>
          </p:sp>
          <p:sp>
            <p:nvSpPr>
              <p:cNvPr id="85661" name="Rectangle 9665"/>
              <p:cNvSpPr>
                <a:spLocks noChangeArrowheads="1"/>
              </p:cNvSpPr>
              <p:nvPr/>
            </p:nvSpPr>
            <p:spPr bwMode="auto">
              <a:xfrm>
                <a:off x="6911" y="186"/>
                <a:ext cx="18" cy="753"/>
              </a:xfrm>
              <a:prstGeom prst="rect">
                <a:avLst/>
              </a:prstGeom>
              <a:solidFill>
                <a:srgbClr val="8CC58C"/>
              </a:solidFill>
              <a:ln w="9525">
                <a:noFill/>
                <a:miter lim="800000"/>
                <a:headEnd/>
                <a:tailEnd/>
              </a:ln>
            </p:spPr>
            <p:txBody>
              <a:bodyPr/>
              <a:lstStyle/>
              <a:p>
                <a:endParaRPr lang="en-US" dirty="0"/>
              </a:p>
            </p:txBody>
          </p:sp>
          <p:sp>
            <p:nvSpPr>
              <p:cNvPr id="85662" name="Rectangle 9666"/>
              <p:cNvSpPr>
                <a:spLocks noChangeArrowheads="1"/>
              </p:cNvSpPr>
              <p:nvPr/>
            </p:nvSpPr>
            <p:spPr bwMode="auto">
              <a:xfrm>
                <a:off x="6929" y="186"/>
                <a:ext cx="9" cy="753"/>
              </a:xfrm>
              <a:prstGeom prst="rect">
                <a:avLst/>
              </a:prstGeom>
              <a:solidFill>
                <a:srgbClr val="89C489"/>
              </a:solidFill>
              <a:ln w="9525">
                <a:noFill/>
                <a:miter lim="800000"/>
                <a:headEnd/>
                <a:tailEnd/>
              </a:ln>
            </p:spPr>
            <p:txBody>
              <a:bodyPr/>
              <a:lstStyle/>
              <a:p>
                <a:endParaRPr lang="en-US" dirty="0"/>
              </a:p>
            </p:txBody>
          </p:sp>
          <p:sp>
            <p:nvSpPr>
              <p:cNvPr id="85663" name="Rectangle 9667"/>
              <p:cNvSpPr>
                <a:spLocks noChangeArrowheads="1"/>
              </p:cNvSpPr>
              <p:nvPr/>
            </p:nvSpPr>
            <p:spPr bwMode="auto">
              <a:xfrm>
                <a:off x="6938" y="186"/>
                <a:ext cx="10" cy="753"/>
              </a:xfrm>
              <a:prstGeom prst="rect">
                <a:avLst/>
              </a:prstGeom>
              <a:solidFill>
                <a:srgbClr val="87C387"/>
              </a:solidFill>
              <a:ln w="9525">
                <a:noFill/>
                <a:miter lim="800000"/>
                <a:headEnd/>
                <a:tailEnd/>
              </a:ln>
            </p:spPr>
            <p:txBody>
              <a:bodyPr/>
              <a:lstStyle/>
              <a:p>
                <a:endParaRPr lang="en-US" dirty="0"/>
              </a:p>
            </p:txBody>
          </p:sp>
          <p:sp>
            <p:nvSpPr>
              <p:cNvPr id="85664" name="Rectangle 9668"/>
              <p:cNvSpPr>
                <a:spLocks noChangeArrowheads="1"/>
              </p:cNvSpPr>
              <p:nvPr/>
            </p:nvSpPr>
            <p:spPr bwMode="auto">
              <a:xfrm>
                <a:off x="6948" y="186"/>
                <a:ext cx="18" cy="753"/>
              </a:xfrm>
              <a:prstGeom prst="rect">
                <a:avLst/>
              </a:prstGeom>
              <a:solidFill>
                <a:srgbClr val="85C285"/>
              </a:solidFill>
              <a:ln w="9525">
                <a:noFill/>
                <a:miter lim="800000"/>
                <a:headEnd/>
                <a:tailEnd/>
              </a:ln>
            </p:spPr>
            <p:txBody>
              <a:bodyPr/>
              <a:lstStyle/>
              <a:p>
                <a:endParaRPr lang="en-US" dirty="0"/>
              </a:p>
            </p:txBody>
          </p:sp>
          <p:sp>
            <p:nvSpPr>
              <p:cNvPr id="85665" name="Rectangle 9669"/>
              <p:cNvSpPr>
                <a:spLocks noChangeArrowheads="1"/>
              </p:cNvSpPr>
              <p:nvPr/>
            </p:nvSpPr>
            <p:spPr bwMode="auto">
              <a:xfrm>
                <a:off x="6966" y="186"/>
                <a:ext cx="10" cy="753"/>
              </a:xfrm>
              <a:prstGeom prst="rect">
                <a:avLst/>
              </a:prstGeom>
              <a:solidFill>
                <a:srgbClr val="82C082"/>
              </a:solidFill>
              <a:ln w="9525">
                <a:noFill/>
                <a:miter lim="800000"/>
                <a:headEnd/>
                <a:tailEnd/>
              </a:ln>
            </p:spPr>
            <p:txBody>
              <a:bodyPr/>
              <a:lstStyle/>
              <a:p>
                <a:endParaRPr lang="en-US" dirty="0"/>
              </a:p>
            </p:txBody>
          </p:sp>
          <p:sp>
            <p:nvSpPr>
              <p:cNvPr id="85666" name="Rectangle 9670"/>
              <p:cNvSpPr>
                <a:spLocks noChangeArrowheads="1"/>
              </p:cNvSpPr>
              <p:nvPr/>
            </p:nvSpPr>
            <p:spPr bwMode="auto">
              <a:xfrm>
                <a:off x="6976" y="186"/>
                <a:ext cx="18" cy="753"/>
              </a:xfrm>
              <a:prstGeom prst="rect">
                <a:avLst/>
              </a:prstGeom>
              <a:solidFill>
                <a:srgbClr val="80BF80"/>
              </a:solidFill>
              <a:ln w="9525">
                <a:noFill/>
                <a:miter lim="800000"/>
                <a:headEnd/>
                <a:tailEnd/>
              </a:ln>
            </p:spPr>
            <p:txBody>
              <a:bodyPr/>
              <a:lstStyle/>
              <a:p>
                <a:endParaRPr lang="en-US" dirty="0"/>
              </a:p>
            </p:txBody>
          </p:sp>
          <p:sp>
            <p:nvSpPr>
              <p:cNvPr id="85667" name="Rectangle 9671"/>
              <p:cNvSpPr>
                <a:spLocks noChangeArrowheads="1"/>
              </p:cNvSpPr>
              <p:nvPr/>
            </p:nvSpPr>
            <p:spPr bwMode="auto">
              <a:xfrm>
                <a:off x="6994" y="186"/>
                <a:ext cx="10" cy="753"/>
              </a:xfrm>
              <a:prstGeom prst="rect">
                <a:avLst/>
              </a:prstGeom>
              <a:solidFill>
                <a:srgbClr val="7DBE7D"/>
              </a:solidFill>
              <a:ln w="9525">
                <a:noFill/>
                <a:miter lim="800000"/>
                <a:headEnd/>
                <a:tailEnd/>
              </a:ln>
            </p:spPr>
            <p:txBody>
              <a:bodyPr/>
              <a:lstStyle/>
              <a:p>
                <a:endParaRPr lang="en-US" dirty="0"/>
              </a:p>
            </p:txBody>
          </p:sp>
          <p:sp>
            <p:nvSpPr>
              <p:cNvPr id="85668" name="Rectangle 9672"/>
              <p:cNvSpPr>
                <a:spLocks noChangeArrowheads="1"/>
              </p:cNvSpPr>
              <p:nvPr/>
            </p:nvSpPr>
            <p:spPr bwMode="auto">
              <a:xfrm>
                <a:off x="7004" y="186"/>
                <a:ext cx="9" cy="753"/>
              </a:xfrm>
              <a:prstGeom prst="rect">
                <a:avLst/>
              </a:prstGeom>
              <a:solidFill>
                <a:srgbClr val="7BBD7B"/>
              </a:solidFill>
              <a:ln w="9525">
                <a:noFill/>
                <a:miter lim="800000"/>
                <a:headEnd/>
                <a:tailEnd/>
              </a:ln>
            </p:spPr>
            <p:txBody>
              <a:bodyPr/>
              <a:lstStyle/>
              <a:p>
                <a:endParaRPr lang="en-US" dirty="0"/>
              </a:p>
            </p:txBody>
          </p:sp>
          <p:sp>
            <p:nvSpPr>
              <p:cNvPr id="85669" name="Rectangle 9673"/>
              <p:cNvSpPr>
                <a:spLocks noChangeArrowheads="1"/>
              </p:cNvSpPr>
              <p:nvPr/>
            </p:nvSpPr>
            <p:spPr bwMode="auto">
              <a:xfrm>
                <a:off x="7013" y="186"/>
                <a:ext cx="18" cy="753"/>
              </a:xfrm>
              <a:prstGeom prst="rect">
                <a:avLst/>
              </a:prstGeom>
              <a:solidFill>
                <a:srgbClr val="79BC79"/>
              </a:solidFill>
              <a:ln w="9525">
                <a:noFill/>
                <a:miter lim="800000"/>
                <a:headEnd/>
                <a:tailEnd/>
              </a:ln>
            </p:spPr>
            <p:txBody>
              <a:bodyPr/>
              <a:lstStyle/>
              <a:p>
                <a:endParaRPr lang="en-US" dirty="0"/>
              </a:p>
            </p:txBody>
          </p:sp>
          <p:sp>
            <p:nvSpPr>
              <p:cNvPr id="85670" name="Rectangle 9674"/>
              <p:cNvSpPr>
                <a:spLocks noChangeArrowheads="1"/>
              </p:cNvSpPr>
              <p:nvPr/>
            </p:nvSpPr>
            <p:spPr bwMode="auto">
              <a:xfrm>
                <a:off x="7031" y="186"/>
                <a:ext cx="10" cy="753"/>
              </a:xfrm>
              <a:prstGeom prst="rect">
                <a:avLst/>
              </a:prstGeom>
              <a:solidFill>
                <a:srgbClr val="76BA76"/>
              </a:solidFill>
              <a:ln w="9525">
                <a:noFill/>
                <a:miter lim="800000"/>
                <a:headEnd/>
                <a:tailEnd/>
              </a:ln>
            </p:spPr>
            <p:txBody>
              <a:bodyPr/>
              <a:lstStyle/>
              <a:p>
                <a:endParaRPr lang="en-US" dirty="0"/>
              </a:p>
            </p:txBody>
          </p:sp>
          <p:sp>
            <p:nvSpPr>
              <p:cNvPr id="85671" name="Rectangle 9675"/>
              <p:cNvSpPr>
                <a:spLocks noChangeArrowheads="1"/>
              </p:cNvSpPr>
              <p:nvPr/>
            </p:nvSpPr>
            <p:spPr bwMode="auto">
              <a:xfrm>
                <a:off x="7041" y="186"/>
                <a:ext cx="9" cy="753"/>
              </a:xfrm>
              <a:prstGeom prst="rect">
                <a:avLst/>
              </a:prstGeom>
              <a:solidFill>
                <a:srgbClr val="74B974"/>
              </a:solidFill>
              <a:ln w="9525">
                <a:noFill/>
                <a:miter lim="800000"/>
                <a:headEnd/>
                <a:tailEnd/>
              </a:ln>
            </p:spPr>
            <p:txBody>
              <a:bodyPr/>
              <a:lstStyle/>
              <a:p>
                <a:endParaRPr lang="en-US" dirty="0"/>
              </a:p>
            </p:txBody>
          </p:sp>
          <p:sp>
            <p:nvSpPr>
              <p:cNvPr id="85672" name="Rectangle 9676"/>
              <p:cNvSpPr>
                <a:spLocks noChangeArrowheads="1"/>
              </p:cNvSpPr>
              <p:nvPr/>
            </p:nvSpPr>
            <p:spPr bwMode="auto">
              <a:xfrm>
                <a:off x="7050" y="186"/>
                <a:ext cx="9" cy="753"/>
              </a:xfrm>
              <a:prstGeom prst="rect">
                <a:avLst/>
              </a:prstGeom>
              <a:solidFill>
                <a:srgbClr val="72B972"/>
              </a:solidFill>
              <a:ln w="9525">
                <a:noFill/>
                <a:miter lim="800000"/>
                <a:headEnd/>
                <a:tailEnd/>
              </a:ln>
            </p:spPr>
            <p:txBody>
              <a:bodyPr/>
              <a:lstStyle/>
              <a:p>
                <a:endParaRPr lang="en-US" dirty="0"/>
              </a:p>
            </p:txBody>
          </p:sp>
          <p:sp>
            <p:nvSpPr>
              <p:cNvPr id="85673" name="Rectangle 9677"/>
              <p:cNvSpPr>
                <a:spLocks noChangeArrowheads="1"/>
              </p:cNvSpPr>
              <p:nvPr/>
            </p:nvSpPr>
            <p:spPr bwMode="auto">
              <a:xfrm>
                <a:off x="7059" y="186"/>
                <a:ext cx="19" cy="753"/>
              </a:xfrm>
              <a:prstGeom prst="rect">
                <a:avLst/>
              </a:prstGeom>
              <a:solidFill>
                <a:srgbClr val="70B870"/>
              </a:solidFill>
              <a:ln w="9525">
                <a:noFill/>
                <a:miter lim="800000"/>
                <a:headEnd/>
                <a:tailEnd/>
              </a:ln>
            </p:spPr>
            <p:txBody>
              <a:bodyPr/>
              <a:lstStyle/>
              <a:p>
                <a:endParaRPr lang="en-US" dirty="0"/>
              </a:p>
            </p:txBody>
          </p:sp>
          <p:sp>
            <p:nvSpPr>
              <p:cNvPr id="85674" name="Rectangle 9678"/>
              <p:cNvSpPr>
                <a:spLocks noChangeArrowheads="1"/>
              </p:cNvSpPr>
              <p:nvPr/>
            </p:nvSpPr>
            <p:spPr bwMode="auto">
              <a:xfrm>
                <a:off x="7078" y="186"/>
                <a:ext cx="9" cy="753"/>
              </a:xfrm>
              <a:prstGeom prst="rect">
                <a:avLst/>
              </a:prstGeom>
              <a:solidFill>
                <a:srgbClr val="6DB66D"/>
              </a:solidFill>
              <a:ln w="9525">
                <a:noFill/>
                <a:miter lim="800000"/>
                <a:headEnd/>
                <a:tailEnd/>
              </a:ln>
            </p:spPr>
            <p:txBody>
              <a:bodyPr/>
              <a:lstStyle/>
              <a:p>
                <a:endParaRPr lang="en-US" dirty="0"/>
              </a:p>
            </p:txBody>
          </p:sp>
          <p:sp>
            <p:nvSpPr>
              <p:cNvPr id="85675" name="Rectangle 9679"/>
              <p:cNvSpPr>
                <a:spLocks noChangeArrowheads="1"/>
              </p:cNvSpPr>
              <p:nvPr/>
            </p:nvSpPr>
            <p:spPr bwMode="auto">
              <a:xfrm>
                <a:off x="7087" y="186"/>
                <a:ext cx="10" cy="753"/>
              </a:xfrm>
              <a:prstGeom prst="rect">
                <a:avLst/>
              </a:prstGeom>
              <a:solidFill>
                <a:srgbClr val="6BB56B"/>
              </a:solidFill>
              <a:ln w="9525">
                <a:noFill/>
                <a:miter lim="800000"/>
                <a:headEnd/>
                <a:tailEnd/>
              </a:ln>
            </p:spPr>
            <p:txBody>
              <a:bodyPr/>
              <a:lstStyle/>
              <a:p>
                <a:endParaRPr lang="en-US" dirty="0"/>
              </a:p>
            </p:txBody>
          </p:sp>
          <p:sp>
            <p:nvSpPr>
              <p:cNvPr id="85676" name="Rectangle 9680"/>
              <p:cNvSpPr>
                <a:spLocks noChangeArrowheads="1"/>
              </p:cNvSpPr>
              <p:nvPr/>
            </p:nvSpPr>
            <p:spPr bwMode="auto">
              <a:xfrm>
                <a:off x="7097" y="186"/>
                <a:ext cx="18" cy="753"/>
              </a:xfrm>
              <a:prstGeom prst="rect">
                <a:avLst/>
              </a:prstGeom>
              <a:solidFill>
                <a:srgbClr val="69B569"/>
              </a:solidFill>
              <a:ln w="9525">
                <a:noFill/>
                <a:miter lim="800000"/>
                <a:headEnd/>
                <a:tailEnd/>
              </a:ln>
            </p:spPr>
            <p:txBody>
              <a:bodyPr/>
              <a:lstStyle/>
              <a:p>
                <a:endParaRPr lang="en-US" dirty="0"/>
              </a:p>
            </p:txBody>
          </p:sp>
          <p:sp>
            <p:nvSpPr>
              <p:cNvPr id="85677" name="Rectangle 9681"/>
              <p:cNvSpPr>
                <a:spLocks noChangeArrowheads="1"/>
              </p:cNvSpPr>
              <p:nvPr/>
            </p:nvSpPr>
            <p:spPr bwMode="auto">
              <a:xfrm>
                <a:off x="7115" y="186"/>
                <a:ext cx="9" cy="753"/>
              </a:xfrm>
              <a:prstGeom prst="rect">
                <a:avLst/>
              </a:prstGeom>
              <a:solidFill>
                <a:srgbClr val="66B366"/>
              </a:solidFill>
              <a:ln w="9525">
                <a:noFill/>
                <a:miter lim="800000"/>
                <a:headEnd/>
                <a:tailEnd/>
              </a:ln>
            </p:spPr>
            <p:txBody>
              <a:bodyPr/>
              <a:lstStyle/>
              <a:p>
                <a:endParaRPr lang="en-US" dirty="0"/>
              </a:p>
            </p:txBody>
          </p:sp>
          <p:sp>
            <p:nvSpPr>
              <p:cNvPr id="85678" name="Rectangle 9682"/>
              <p:cNvSpPr>
                <a:spLocks noChangeArrowheads="1"/>
              </p:cNvSpPr>
              <p:nvPr/>
            </p:nvSpPr>
            <p:spPr bwMode="auto">
              <a:xfrm>
                <a:off x="7124" y="186"/>
                <a:ext cx="10" cy="753"/>
              </a:xfrm>
              <a:prstGeom prst="rect">
                <a:avLst/>
              </a:prstGeom>
              <a:solidFill>
                <a:srgbClr val="64B264"/>
              </a:solidFill>
              <a:ln w="9525">
                <a:noFill/>
                <a:miter lim="800000"/>
                <a:headEnd/>
                <a:tailEnd/>
              </a:ln>
            </p:spPr>
            <p:txBody>
              <a:bodyPr/>
              <a:lstStyle/>
              <a:p>
                <a:endParaRPr lang="en-US" dirty="0"/>
              </a:p>
            </p:txBody>
          </p:sp>
          <p:sp>
            <p:nvSpPr>
              <p:cNvPr id="85679" name="Rectangle 9683"/>
              <p:cNvSpPr>
                <a:spLocks noChangeArrowheads="1"/>
              </p:cNvSpPr>
              <p:nvPr/>
            </p:nvSpPr>
            <p:spPr bwMode="auto">
              <a:xfrm>
                <a:off x="7134" y="186"/>
                <a:ext cx="18" cy="753"/>
              </a:xfrm>
              <a:prstGeom prst="rect">
                <a:avLst/>
              </a:prstGeom>
              <a:solidFill>
                <a:srgbClr val="62B162"/>
              </a:solidFill>
              <a:ln w="9525">
                <a:noFill/>
                <a:miter lim="800000"/>
                <a:headEnd/>
                <a:tailEnd/>
              </a:ln>
            </p:spPr>
            <p:txBody>
              <a:bodyPr/>
              <a:lstStyle/>
              <a:p>
                <a:endParaRPr lang="en-US" dirty="0"/>
              </a:p>
            </p:txBody>
          </p:sp>
          <p:sp>
            <p:nvSpPr>
              <p:cNvPr id="85680" name="Rectangle 9684"/>
              <p:cNvSpPr>
                <a:spLocks noChangeArrowheads="1"/>
              </p:cNvSpPr>
              <p:nvPr/>
            </p:nvSpPr>
            <p:spPr bwMode="auto">
              <a:xfrm>
                <a:off x="7152" y="186"/>
                <a:ext cx="10" cy="753"/>
              </a:xfrm>
              <a:prstGeom prst="rect">
                <a:avLst/>
              </a:prstGeom>
              <a:solidFill>
                <a:srgbClr val="5FAF5F"/>
              </a:solidFill>
              <a:ln w="9525">
                <a:noFill/>
                <a:miter lim="800000"/>
                <a:headEnd/>
                <a:tailEnd/>
              </a:ln>
            </p:spPr>
            <p:txBody>
              <a:bodyPr/>
              <a:lstStyle/>
              <a:p>
                <a:endParaRPr lang="en-US" dirty="0"/>
              </a:p>
            </p:txBody>
          </p:sp>
          <p:sp>
            <p:nvSpPr>
              <p:cNvPr id="85681" name="Rectangle 9685"/>
              <p:cNvSpPr>
                <a:spLocks noChangeArrowheads="1"/>
              </p:cNvSpPr>
              <p:nvPr/>
            </p:nvSpPr>
            <p:spPr bwMode="auto">
              <a:xfrm>
                <a:off x="7162" y="186"/>
                <a:ext cx="18" cy="753"/>
              </a:xfrm>
              <a:prstGeom prst="rect">
                <a:avLst/>
              </a:prstGeom>
              <a:solidFill>
                <a:srgbClr val="5DAF5D"/>
              </a:solidFill>
              <a:ln w="9525">
                <a:noFill/>
                <a:miter lim="800000"/>
                <a:headEnd/>
                <a:tailEnd/>
              </a:ln>
            </p:spPr>
            <p:txBody>
              <a:bodyPr/>
              <a:lstStyle/>
              <a:p>
                <a:endParaRPr lang="en-US" dirty="0"/>
              </a:p>
            </p:txBody>
          </p:sp>
          <p:sp>
            <p:nvSpPr>
              <p:cNvPr id="85682" name="Rectangle 9686"/>
              <p:cNvSpPr>
                <a:spLocks noChangeArrowheads="1"/>
              </p:cNvSpPr>
              <p:nvPr/>
            </p:nvSpPr>
            <p:spPr bwMode="auto">
              <a:xfrm>
                <a:off x="7180" y="186"/>
                <a:ext cx="10" cy="753"/>
              </a:xfrm>
              <a:prstGeom prst="rect">
                <a:avLst/>
              </a:prstGeom>
              <a:solidFill>
                <a:srgbClr val="5AAD5A"/>
              </a:solidFill>
              <a:ln w="9525">
                <a:noFill/>
                <a:miter lim="800000"/>
                <a:headEnd/>
                <a:tailEnd/>
              </a:ln>
            </p:spPr>
            <p:txBody>
              <a:bodyPr/>
              <a:lstStyle/>
              <a:p>
                <a:endParaRPr lang="en-US" dirty="0"/>
              </a:p>
            </p:txBody>
          </p:sp>
          <p:sp>
            <p:nvSpPr>
              <p:cNvPr id="85683" name="Rectangle 9687"/>
              <p:cNvSpPr>
                <a:spLocks noChangeArrowheads="1"/>
              </p:cNvSpPr>
              <p:nvPr/>
            </p:nvSpPr>
            <p:spPr bwMode="auto">
              <a:xfrm>
                <a:off x="7190" y="186"/>
                <a:ext cx="18" cy="753"/>
              </a:xfrm>
              <a:prstGeom prst="rect">
                <a:avLst/>
              </a:prstGeom>
              <a:solidFill>
                <a:srgbClr val="58AC58"/>
              </a:solidFill>
              <a:ln w="9525">
                <a:noFill/>
                <a:miter lim="800000"/>
                <a:headEnd/>
                <a:tailEnd/>
              </a:ln>
            </p:spPr>
            <p:txBody>
              <a:bodyPr/>
              <a:lstStyle/>
              <a:p>
                <a:endParaRPr lang="en-US" dirty="0"/>
              </a:p>
            </p:txBody>
          </p:sp>
          <p:sp>
            <p:nvSpPr>
              <p:cNvPr id="85684" name="Rectangle 9688"/>
              <p:cNvSpPr>
                <a:spLocks noChangeArrowheads="1"/>
              </p:cNvSpPr>
              <p:nvPr/>
            </p:nvSpPr>
            <p:spPr bwMode="auto">
              <a:xfrm>
                <a:off x="7208" y="186"/>
                <a:ext cx="9" cy="753"/>
              </a:xfrm>
              <a:prstGeom prst="rect">
                <a:avLst/>
              </a:prstGeom>
              <a:solidFill>
                <a:srgbClr val="55AA55"/>
              </a:solidFill>
              <a:ln w="9525">
                <a:noFill/>
                <a:miter lim="800000"/>
                <a:headEnd/>
                <a:tailEnd/>
              </a:ln>
            </p:spPr>
            <p:txBody>
              <a:bodyPr/>
              <a:lstStyle/>
              <a:p>
                <a:endParaRPr lang="en-US" dirty="0"/>
              </a:p>
            </p:txBody>
          </p:sp>
          <p:sp>
            <p:nvSpPr>
              <p:cNvPr id="85685" name="Rectangle 9689"/>
              <p:cNvSpPr>
                <a:spLocks noChangeArrowheads="1"/>
              </p:cNvSpPr>
              <p:nvPr/>
            </p:nvSpPr>
            <p:spPr bwMode="auto">
              <a:xfrm>
                <a:off x="7217" y="186"/>
                <a:ext cx="19" cy="753"/>
              </a:xfrm>
              <a:prstGeom prst="rect">
                <a:avLst/>
              </a:prstGeom>
              <a:solidFill>
                <a:srgbClr val="53A953"/>
              </a:solidFill>
              <a:ln w="9525">
                <a:noFill/>
                <a:miter lim="800000"/>
                <a:headEnd/>
                <a:tailEnd/>
              </a:ln>
            </p:spPr>
            <p:txBody>
              <a:bodyPr/>
              <a:lstStyle/>
              <a:p>
                <a:endParaRPr lang="en-US" dirty="0"/>
              </a:p>
            </p:txBody>
          </p:sp>
          <p:sp>
            <p:nvSpPr>
              <p:cNvPr id="85686" name="Rectangle 9690"/>
              <p:cNvSpPr>
                <a:spLocks noChangeArrowheads="1"/>
              </p:cNvSpPr>
              <p:nvPr/>
            </p:nvSpPr>
            <p:spPr bwMode="auto">
              <a:xfrm>
                <a:off x="7236" y="186"/>
                <a:ext cx="9" cy="753"/>
              </a:xfrm>
              <a:prstGeom prst="rect">
                <a:avLst/>
              </a:prstGeom>
              <a:solidFill>
                <a:srgbClr val="50A750"/>
              </a:solidFill>
              <a:ln w="9525">
                <a:noFill/>
                <a:miter lim="800000"/>
                <a:headEnd/>
                <a:tailEnd/>
              </a:ln>
            </p:spPr>
            <p:txBody>
              <a:bodyPr/>
              <a:lstStyle/>
              <a:p>
                <a:endParaRPr lang="en-US" dirty="0"/>
              </a:p>
            </p:txBody>
          </p:sp>
          <p:sp>
            <p:nvSpPr>
              <p:cNvPr id="85687" name="Rectangle 9691"/>
              <p:cNvSpPr>
                <a:spLocks noChangeArrowheads="1"/>
              </p:cNvSpPr>
              <p:nvPr/>
            </p:nvSpPr>
            <p:spPr bwMode="auto">
              <a:xfrm>
                <a:off x="7245" y="186"/>
                <a:ext cx="10" cy="753"/>
              </a:xfrm>
              <a:prstGeom prst="rect">
                <a:avLst/>
              </a:prstGeom>
              <a:solidFill>
                <a:srgbClr val="4EA74E"/>
              </a:solidFill>
              <a:ln w="9525">
                <a:noFill/>
                <a:miter lim="800000"/>
                <a:headEnd/>
                <a:tailEnd/>
              </a:ln>
            </p:spPr>
            <p:txBody>
              <a:bodyPr/>
              <a:lstStyle/>
              <a:p>
                <a:endParaRPr lang="en-US" dirty="0"/>
              </a:p>
            </p:txBody>
          </p:sp>
          <p:sp>
            <p:nvSpPr>
              <p:cNvPr id="85688" name="Rectangle 9692"/>
              <p:cNvSpPr>
                <a:spLocks noChangeArrowheads="1"/>
              </p:cNvSpPr>
              <p:nvPr/>
            </p:nvSpPr>
            <p:spPr bwMode="auto">
              <a:xfrm>
                <a:off x="7255" y="186"/>
                <a:ext cx="18" cy="753"/>
              </a:xfrm>
              <a:prstGeom prst="rect">
                <a:avLst/>
              </a:prstGeom>
              <a:solidFill>
                <a:srgbClr val="4CA64C"/>
              </a:solidFill>
              <a:ln w="9525">
                <a:noFill/>
                <a:miter lim="800000"/>
                <a:headEnd/>
                <a:tailEnd/>
              </a:ln>
            </p:spPr>
            <p:txBody>
              <a:bodyPr/>
              <a:lstStyle/>
              <a:p>
                <a:endParaRPr lang="en-US" dirty="0"/>
              </a:p>
            </p:txBody>
          </p:sp>
          <p:sp>
            <p:nvSpPr>
              <p:cNvPr id="85689" name="Rectangle 9693"/>
              <p:cNvSpPr>
                <a:spLocks noChangeArrowheads="1"/>
              </p:cNvSpPr>
              <p:nvPr/>
            </p:nvSpPr>
            <p:spPr bwMode="auto">
              <a:xfrm>
                <a:off x="7273" y="186"/>
                <a:ext cx="10" cy="753"/>
              </a:xfrm>
              <a:prstGeom prst="rect">
                <a:avLst/>
              </a:prstGeom>
              <a:solidFill>
                <a:srgbClr val="49A449"/>
              </a:solidFill>
              <a:ln w="9525">
                <a:noFill/>
                <a:miter lim="800000"/>
                <a:headEnd/>
                <a:tailEnd/>
              </a:ln>
            </p:spPr>
            <p:txBody>
              <a:bodyPr/>
              <a:lstStyle/>
              <a:p>
                <a:endParaRPr lang="en-US" dirty="0"/>
              </a:p>
            </p:txBody>
          </p:sp>
          <p:sp>
            <p:nvSpPr>
              <p:cNvPr id="85690" name="Rectangle 9694"/>
              <p:cNvSpPr>
                <a:spLocks noChangeArrowheads="1"/>
              </p:cNvSpPr>
              <p:nvPr/>
            </p:nvSpPr>
            <p:spPr bwMode="auto">
              <a:xfrm>
                <a:off x="7283" y="186"/>
                <a:ext cx="9" cy="753"/>
              </a:xfrm>
              <a:prstGeom prst="rect">
                <a:avLst/>
              </a:prstGeom>
              <a:solidFill>
                <a:srgbClr val="47A347"/>
              </a:solidFill>
              <a:ln w="9525">
                <a:noFill/>
                <a:miter lim="800000"/>
                <a:headEnd/>
                <a:tailEnd/>
              </a:ln>
            </p:spPr>
            <p:txBody>
              <a:bodyPr/>
              <a:lstStyle/>
              <a:p>
                <a:endParaRPr lang="en-US" dirty="0"/>
              </a:p>
            </p:txBody>
          </p:sp>
          <p:sp>
            <p:nvSpPr>
              <p:cNvPr id="85691" name="Rectangle 9695"/>
              <p:cNvSpPr>
                <a:spLocks noChangeArrowheads="1"/>
              </p:cNvSpPr>
              <p:nvPr/>
            </p:nvSpPr>
            <p:spPr bwMode="auto">
              <a:xfrm>
                <a:off x="7292" y="186"/>
                <a:ext cx="18" cy="753"/>
              </a:xfrm>
              <a:prstGeom prst="rect">
                <a:avLst/>
              </a:prstGeom>
              <a:solidFill>
                <a:srgbClr val="45A245"/>
              </a:solidFill>
              <a:ln w="9525">
                <a:noFill/>
                <a:miter lim="800000"/>
                <a:headEnd/>
                <a:tailEnd/>
              </a:ln>
            </p:spPr>
            <p:txBody>
              <a:bodyPr/>
              <a:lstStyle/>
              <a:p>
                <a:endParaRPr lang="en-US" dirty="0"/>
              </a:p>
            </p:txBody>
          </p:sp>
          <p:sp>
            <p:nvSpPr>
              <p:cNvPr id="85692" name="Rectangle 9696"/>
              <p:cNvSpPr>
                <a:spLocks noChangeArrowheads="1"/>
              </p:cNvSpPr>
              <p:nvPr/>
            </p:nvSpPr>
            <p:spPr bwMode="auto">
              <a:xfrm>
                <a:off x="7310" y="186"/>
                <a:ext cx="10" cy="753"/>
              </a:xfrm>
              <a:prstGeom prst="rect">
                <a:avLst/>
              </a:prstGeom>
              <a:solidFill>
                <a:srgbClr val="42A042"/>
              </a:solidFill>
              <a:ln w="9525">
                <a:noFill/>
                <a:miter lim="800000"/>
                <a:headEnd/>
                <a:tailEnd/>
              </a:ln>
            </p:spPr>
            <p:txBody>
              <a:bodyPr/>
              <a:lstStyle/>
              <a:p>
                <a:endParaRPr lang="en-US" dirty="0"/>
              </a:p>
            </p:txBody>
          </p:sp>
          <p:sp>
            <p:nvSpPr>
              <p:cNvPr id="85693" name="Rectangle 9697"/>
              <p:cNvSpPr>
                <a:spLocks noChangeArrowheads="1"/>
              </p:cNvSpPr>
              <p:nvPr/>
            </p:nvSpPr>
            <p:spPr bwMode="auto">
              <a:xfrm>
                <a:off x="7320" y="186"/>
                <a:ext cx="9" cy="753"/>
              </a:xfrm>
              <a:prstGeom prst="rect">
                <a:avLst/>
              </a:prstGeom>
              <a:solidFill>
                <a:srgbClr val="40A040"/>
              </a:solidFill>
              <a:ln w="9525">
                <a:noFill/>
                <a:miter lim="800000"/>
                <a:headEnd/>
                <a:tailEnd/>
              </a:ln>
            </p:spPr>
            <p:txBody>
              <a:bodyPr/>
              <a:lstStyle/>
              <a:p>
                <a:endParaRPr lang="en-US" dirty="0"/>
              </a:p>
            </p:txBody>
          </p:sp>
          <p:sp>
            <p:nvSpPr>
              <p:cNvPr id="85694" name="Rectangle 9698"/>
              <p:cNvSpPr>
                <a:spLocks noChangeArrowheads="1"/>
              </p:cNvSpPr>
              <p:nvPr/>
            </p:nvSpPr>
            <p:spPr bwMode="auto">
              <a:xfrm>
                <a:off x="7329" y="186"/>
                <a:ext cx="19" cy="753"/>
              </a:xfrm>
              <a:prstGeom prst="rect">
                <a:avLst/>
              </a:prstGeom>
              <a:solidFill>
                <a:srgbClr val="3E9F3E"/>
              </a:solidFill>
              <a:ln w="9525">
                <a:noFill/>
                <a:miter lim="800000"/>
                <a:headEnd/>
                <a:tailEnd/>
              </a:ln>
            </p:spPr>
            <p:txBody>
              <a:bodyPr/>
              <a:lstStyle/>
              <a:p>
                <a:endParaRPr lang="en-US" dirty="0"/>
              </a:p>
            </p:txBody>
          </p:sp>
          <p:sp>
            <p:nvSpPr>
              <p:cNvPr id="85695" name="Rectangle 9699"/>
              <p:cNvSpPr>
                <a:spLocks noChangeArrowheads="1"/>
              </p:cNvSpPr>
              <p:nvPr/>
            </p:nvSpPr>
            <p:spPr bwMode="auto">
              <a:xfrm>
                <a:off x="7348" y="186"/>
                <a:ext cx="9" cy="753"/>
              </a:xfrm>
              <a:prstGeom prst="rect">
                <a:avLst/>
              </a:prstGeom>
              <a:solidFill>
                <a:srgbClr val="3B9D3B"/>
              </a:solidFill>
              <a:ln w="9525">
                <a:noFill/>
                <a:miter lim="800000"/>
                <a:headEnd/>
                <a:tailEnd/>
              </a:ln>
            </p:spPr>
            <p:txBody>
              <a:bodyPr/>
              <a:lstStyle/>
              <a:p>
                <a:endParaRPr lang="en-US" dirty="0"/>
              </a:p>
            </p:txBody>
          </p:sp>
          <p:sp>
            <p:nvSpPr>
              <p:cNvPr id="85696" name="Rectangle 9700"/>
              <p:cNvSpPr>
                <a:spLocks noChangeArrowheads="1"/>
              </p:cNvSpPr>
              <p:nvPr/>
            </p:nvSpPr>
            <p:spPr bwMode="auto">
              <a:xfrm>
                <a:off x="7357" y="186"/>
                <a:ext cx="9" cy="753"/>
              </a:xfrm>
              <a:prstGeom prst="rect">
                <a:avLst/>
              </a:prstGeom>
              <a:solidFill>
                <a:srgbClr val="399C39"/>
              </a:solidFill>
              <a:ln w="9525">
                <a:noFill/>
                <a:miter lim="800000"/>
                <a:headEnd/>
                <a:tailEnd/>
              </a:ln>
            </p:spPr>
            <p:txBody>
              <a:bodyPr/>
              <a:lstStyle/>
              <a:p>
                <a:endParaRPr lang="en-US" dirty="0"/>
              </a:p>
            </p:txBody>
          </p:sp>
          <p:sp>
            <p:nvSpPr>
              <p:cNvPr id="85697" name="Rectangle 9701"/>
              <p:cNvSpPr>
                <a:spLocks noChangeArrowheads="1"/>
              </p:cNvSpPr>
              <p:nvPr/>
            </p:nvSpPr>
            <p:spPr bwMode="auto">
              <a:xfrm>
                <a:off x="7366" y="186"/>
                <a:ext cx="19" cy="753"/>
              </a:xfrm>
              <a:prstGeom prst="rect">
                <a:avLst/>
              </a:prstGeom>
              <a:solidFill>
                <a:srgbClr val="369A36"/>
              </a:solidFill>
              <a:ln w="9525">
                <a:noFill/>
                <a:miter lim="800000"/>
                <a:headEnd/>
                <a:tailEnd/>
              </a:ln>
            </p:spPr>
            <p:txBody>
              <a:bodyPr/>
              <a:lstStyle/>
              <a:p>
                <a:endParaRPr lang="en-US" dirty="0"/>
              </a:p>
            </p:txBody>
          </p:sp>
          <p:sp>
            <p:nvSpPr>
              <p:cNvPr id="85698" name="Rectangle 9702"/>
              <p:cNvSpPr>
                <a:spLocks noChangeArrowheads="1"/>
              </p:cNvSpPr>
              <p:nvPr/>
            </p:nvSpPr>
            <p:spPr bwMode="auto">
              <a:xfrm>
                <a:off x="5204" y="203"/>
                <a:ext cx="2176" cy="730"/>
              </a:xfrm>
              <a:prstGeom prst="rect">
                <a:avLst/>
              </a:prstGeom>
              <a:noFill/>
              <a:ln w="3" cap="rnd">
                <a:solidFill>
                  <a:srgbClr val="006600"/>
                </a:solidFill>
                <a:round/>
                <a:headEnd/>
                <a:tailEnd/>
              </a:ln>
            </p:spPr>
            <p:txBody>
              <a:bodyPr/>
              <a:lstStyle/>
              <a:p>
                <a:endParaRPr lang="en-US" dirty="0"/>
              </a:p>
            </p:txBody>
          </p:sp>
          <p:sp>
            <p:nvSpPr>
              <p:cNvPr id="85699" name="Freeform 9703"/>
              <p:cNvSpPr>
                <a:spLocks/>
              </p:cNvSpPr>
              <p:nvPr/>
            </p:nvSpPr>
            <p:spPr bwMode="auto">
              <a:xfrm>
                <a:off x="5108" y="81"/>
                <a:ext cx="2406" cy="122"/>
              </a:xfrm>
              <a:custGeom>
                <a:avLst/>
                <a:gdLst>
                  <a:gd name="T0" fmla="*/ 0 w 2406"/>
                  <a:gd name="T1" fmla="*/ 0 h 122"/>
                  <a:gd name="T2" fmla="*/ 140 w 2406"/>
                  <a:gd name="T3" fmla="*/ 122 h 122"/>
                  <a:gd name="T4" fmla="*/ 2267 w 2406"/>
                  <a:gd name="T5" fmla="*/ 122 h 122"/>
                  <a:gd name="T6" fmla="*/ 2406 w 2406"/>
                  <a:gd name="T7" fmla="*/ 0 h 122"/>
                  <a:gd name="T8" fmla="*/ 0 w 2406"/>
                  <a:gd name="T9" fmla="*/ 0 h 122"/>
                  <a:gd name="T10" fmla="*/ 0 60000 65536"/>
                  <a:gd name="T11" fmla="*/ 0 60000 65536"/>
                  <a:gd name="T12" fmla="*/ 0 60000 65536"/>
                  <a:gd name="T13" fmla="*/ 0 60000 65536"/>
                  <a:gd name="T14" fmla="*/ 0 60000 65536"/>
                  <a:gd name="T15" fmla="*/ 0 w 2406"/>
                  <a:gd name="T16" fmla="*/ 0 h 122"/>
                  <a:gd name="T17" fmla="*/ 2406 w 2406"/>
                  <a:gd name="T18" fmla="*/ 122 h 122"/>
                </a:gdLst>
                <a:ahLst/>
                <a:cxnLst>
                  <a:cxn ang="T10">
                    <a:pos x="T0" y="T1"/>
                  </a:cxn>
                  <a:cxn ang="T11">
                    <a:pos x="T2" y="T3"/>
                  </a:cxn>
                  <a:cxn ang="T12">
                    <a:pos x="T4" y="T5"/>
                  </a:cxn>
                  <a:cxn ang="T13">
                    <a:pos x="T6" y="T7"/>
                  </a:cxn>
                  <a:cxn ang="T14">
                    <a:pos x="T8" y="T9"/>
                  </a:cxn>
                </a:cxnLst>
                <a:rect l="T15" t="T16" r="T17" b="T18"/>
                <a:pathLst>
                  <a:path w="2406" h="122">
                    <a:moveTo>
                      <a:pt x="0" y="0"/>
                    </a:moveTo>
                    <a:lnTo>
                      <a:pt x="140" y="122"/>
                    </a:lnTo>
                    <a:lnTo>
                      <a:pt x="2267" y="122"/>
                    </a:lnTo>
                    <a:lnTo>
                      <a:pt x="2406" y="0"/>
                    </a:lnTo>
                    <a:lnTo>
                      <a:pt x="0" y="0"/>
                    </a:lnTo>
                    <a:close/>
                  </a:path>
                </a:pathLst>
              </a:custGeom>
              <a:solidFill>
                <a:srgbClr val="008000"/>
              </a:solidFill>
              <a:ln w="9525">
                <a:noFill/>
                <a:round/>
                <a:headEnd/>
                <a:tailEnd/>
              </a:ln>
            </p:spPr>
            <p:txBody>
              <a:bodyPr/>
              <a:lstStyle/>
              <a:p>
                <a:endParaRPr lang="en-US" dirty="0"/>
              </a:p>
            </p:txBody>
          </p:sp>
          <p:sp>
            <p:nvSpPr>
              <p:cNvPr id="85700" name="Freeform 9704"/>
              <p:cNvSpPr>
                <a:spLocks/>
              </p:cNvSpPr>
              <p:nvPr/>
            </p:nvSpPr>
            <p:spPr bwMode="auto">
              <a:xfrm>
                <a:off x="5108" y="81"/>
                <a:ext cx="2406" cy="122"/>
              </a:xfrm>
              <a:custGeom>
                <a:avLst/>
                <a:gdLst>
                  <a:gd name="T0" fmla="*/ 0 w 2406"/>
                  <a:gd name="T1" fmla="*/ 0 h 122"/>
                  <a:gd name="T2" fmla="*/ 140 w 2406"/>
                  <a:gd name="T3" fmla="*/ 122 h 122"/>
                  <a:gd name="T4" fmla="*/ 2267 w 2406"/>
                  <a:gd name="T5" fmla="*/ 122 h 122"/>
                  <a:gd name="T6" fmla="*/ 2406 w 2406"/>
                  <a:gd name="T7" fmla="*/ 0 h 122"/>
                  <a:gd name="T8" fmla="*/ 0 w 2406"/>
                  <a:gd name="T9" fmla="*/ 0 h 122"/>
                  <a:gd name="T10" fmla="*/ 0 60000 65536"/>
                  <a:gd name="T11" fmla="*/ 0 60000 65536"/>
                  <a:gd name="T12" fmla="*/ 0 60000 65536"/>
                  <a:gd name="T13" fmla="*/ 0 60000 65536"/>
                  <a:gd name="T14" fmla="*/ 0 60000 65536"/>
                  <a:gd name="T15" fmla="*/ 0 w 2406"/>
                  <a:gd name="T16" fmla="*/ 0 h 122"/>
                  <a:gd name="T17" fmla="*/ 2406 w 2406"/>
                  <a:gd name="T18" fmla="*/ 122 h 122"/>
                </a:gdLst>
                <a:ahLst/>
                <a:cxnLst>
                  <a:cxn ang="T10">
                    <a:pos x="T0" y="T1"/>
                  </a:cxn>
                  <a:cxn ang="T11">
                    <a:pos x="T2" y="T3"/>
                  </a:cxn>
                  <a:cxn ang="T12">
                    <a:pos x="T4" y="T5"/>
                  </a:cxn>
                  <a:cxn ang="T13">
                    <a:pos x="T6" y="T7"/>
                  </a:cxn>
                  <a:cxn ang="T14">
                    <a:pos x="T8" y="T9"/>
                  </a:cxn>
                </a:cxnLst>
                <a:rect l="T15" t="T16" r="T17" b="T18"/>
                <a:pathLst>
                  <a:path w="2406" h="122">
                    <a:moveTo>
                      <a:pt x="0" y="0"/>
                    </a:moveTo>
                    <a:lnTo>
                      <a:pt x="140" y="122"/>
                    </a:lnTo>
                    <a:lnTo>
                      <a:pt x="2267" y="122"/>
                    </a:lnTo>
                    <a:lnTo>
                      <a:pt x="2406" y="0"/>
                    </a:lnTo>
                    <a:lnTo>
                      <a:pt x="0" y="0"/>
                    </a:lnTo>
                    <a:close/>
                  </a:path>
                </a:pathLst>
              </a:custGeom>
              <a:noFill/>
              <a:ln w="1" cap="rnd">
                <a:solidFill>
                  <a:srgbClr val="006600"/>
                </a:solidFill>
                <a:prstDash val="solid"/>
                <a:round/>
                <a:headEnd/>
                <a:tailEnd/>
              </a:ln>
            </p:spPr>
            <p:txBody>
              <a:bodyPr/>
              <a:lstStyle/>
              <a:p>
                <a:endParaRPr lang="en-US" dirty="0"/>
              </a:p>
            </p:txBody>
          </p:sp>
          <p:sp>
            <p:nvSpPr>
              <p:cNvPr id="85701" name="Freeform 9705"/>
              <p:cNvSpPr>
                <a:spLocks/>
              </p:cNvSpPr>
              <p:nvPr/>
            </p:nvSpPr>
            <p:spPr bwMode="auto">
              <a:xfrm>
                <a:off x="5108" y="81"/>
                <a:ext cx="140" cy="974"/>
              </a:xfrm>
              <a:custGeom>
                <a:avLst/>
                <a:gdLst>
                  <a:gd name="T0" fmla="*/ 0 w 140"/>
                  <a:gd name="T1" fmla="*/ 0 h 974"/>
                  <a:gd name="T2" fmla="*/ 0 w 140"/>
                  <a:gd name="T3" fmla="*/ 974 h 974"/>
                  <a:gd name="T4" fmla="*/ 140 w 140"/>
                  <a:gd name="T5" fmla="*/ 853 h 974"/>
                  <a:gd name="T6" fmla="*/ 140 w 140"/>
                  <a:gd name="T7" fmla="*/ 122 h 974"/>
                  <a:gd name="T8" fmla="*/ 0 w 140"/>
                  <a:gd name="T9" fmla="*/ 0 h 974"/>
                  <a:gd name="T10" fmla="*/ 0 60000 65536"/>
                  <a:gd name="T11" fmla="*/ 0 60000 65536"/>
                  <a:gd name="T12" fmla="*/ 0 60000 65536"/>
                  <a:gd name="T13" fmla="*/ 0 60000 65536"/>
                  <a:gd name="T14" fmla="*/ 0 60000 65536"/>
                  <a:gd name="T15" fmla="*/ 0 w 140"/>
                  <a:gd name="T16" fmla="*/ 0 h 974"/>
                  <a:gd name="T17" fmla="*/ 140 w 140"/>
                  <a:gd name="T18" fmla="*/ 974 h 974"/>
                </a:gdLst>
                <a:ahLst/>
                <a:cxnLst>
                  <a:cxn ang="T10">
                    <a:pos x="T0" y="T1"/>
                  </a:cxn>
                  <a:cxn ang="T11">
                    <a:pos x="T2" y="T3"/>
                  </a:cxn>
                  <a:cxn ang="T12">
                    <a:pos x="T4" y="T5"/>
                  </a:cxn>
                  <a:cxn ang="T13">
                    <a:pos x="T6" y="T7"/>
                  </a:cxn>
                  <a:cxn ang="T14">
                    <a:pos x="T8" y="T9"/>
                  </a:cxn>
                </a:cxnLst>
                <a:rect l="T15" t="T16" r="T17" b="T18"/>
                <a:pathLst>
                  <a:path w="140" h="974">
                    <a:moveTo>
                      <a:pt x="0" y="0"/>
                    </a:moveTo>
                    <a:lnTo>
                      <a:pt x="0" y="974"/>
                    </a:lnTo>
                    <a:lnTo>
                      <a:pt x="140" y="853"/>
                    </a:lnTo>
                    <a:lnTo>
                      <a:pt x="140" y="122"/>
                    </a:lnTo>
                    <a:lnTo>
                      <a:pt x="0" y="0"/>
                    </a:lnTo>
                    <a:close/>
                  </a:path>
                </a:pathLst>
              </a:custGeom>
              <a:solidFill>
                <a:srgbClr val="008000"/>
              </a:solidFill>
              <a:ln w="9525">
                <a:noFill/>
                <a:round/>
                <a:headEnd/>
                <a:tailEnd/>
              </a:ln>
            </p:spPr>
            <p:txBody>
              <a:bodyPr/>
              <a:lstStyle/>
              <a:p>
                <a:endParaRPr lang="en-US" dirty="0"/>
              </a:p>
            </p:txBody>
          </p:sp>
          <p:sp>
            <p:nvSpPr>
              <p:cNvPr id="85702" name="Freeform 9706"/>
              <p:cNvSpPr>
                <a:spLocks/>
              </p:cNvSpPr>
              <p:nvPr/>
            </p:nvSpPr>
            <p:spPr bwMode="auto">
              <a:xfrm>
                <a:off x="5108" y="81"/>
                <a:ext cx="140" cy="974"/>
              </a:xfrm>
              <a:custGeom>
                <a:avLst/>
                <a:gdLst>
                  <a:gd name="T0" fmla="*/ 0 w 140"/>
                  <a:gd name="T1" fmla="*/ 0 h 974"/>
                  <a:gd name="T2" fmla="*/ 0 w 140"/>
                  <a:gd name="T3" fmla="*/ 974 h 974"/>
                  <a:gd name="T4" fmla="*/ 140 w 140"/>
                  <a:gd name="T5" fmla="*/ 853 h 974"/>
                  <a:gd name="T6" fmla="*/ 140 w 140"/>
                  <a:gd name="T7" fmla="*/ 122 h 974"/>
                  <a:gd name="T8" fmla="*/ 0 w 140"/>
                  <a:gd name="T9" fmla="*/ 0 h 974"/>
                  <a:gd name="T10" fmla="*/ 0 60000 65536"/>
                  <a:gd name="T11" fmla="*/ 0 60000 65536"/>
                  <a:gd name="T12" fmla="*/ 0 60000 65536"/>
                  <a:gd name="T13" fmla="*/ 0 60000 65536"/>
                  <a:gd name="T14" fmla="*/ 0 60000 65536"/>
                  <a:gd name="T15" fmla="*/ 0 w 140"/>
                  <a:gd name="T16" fmla="*/ 0 h 974"/>
                  <a:gd name="T17" fmla="*/ 140 w 140"/>
                  <a:gd name="T18" fmla="*/ 974 h 974"/>
                </a:gdLst>
                <a:ahLst/>
                <a:cxnLst>
                  <a:cxn ang="T10">
                    <a:pos x="T0" y="T1"/>
                  </a:cxn>
                  <a:cxn ang="T11">
                    <a:pos x="T2" y="T3"/>
                  </a:cxn>
                  <a:cxn ang="T12">
                    <a:pos x="T4" y="T5"/>
                  </a:cxn>
                  <a:cxn ang="T13">
                    <a:pos x="T6" y="T7"/>
                  </a:cxn>
                  <a:cxn ang="T14">
                    <a:pos x="T8" y="T9"/>
                  </a:cxn>
                </a:cxnLst>
                <a:rect l="T15" t="T16" r="T17" b="T18"/>
                <a:pathLst>
                  <a:path w="140" h="974">
                    <a:moveTo>
                      <a:pt x="0" y="0"/>
                    </a:moveTo>
                    <a:lnTo>
                      <a:pt x="0" y="974"/>
                    </a:lnTo>
                    <a:lnTo>
                      <a:pt x="140" y="853"/>
                    </a:lnTo>
                    <a:lnTo>
                      <a:pt x="140" y="122"/>
                    </a:lnTo>
                    <a:lnTo>
                      <a:pt x="0" y="0"/>
                    </a:lnTo>
                    <a:close/>
                  </a:path>
                </a:pathLst>
              </a:custGeom>
              <a:noFill/>
              <a:ln w="1" cap="rnd">
                <a:solidFill>
                  <a:srgbClr val="006600"/>
                </a:solidFill>
                <a:prstDash val="solid"/>
                <a:round/>
                <a:headEnd/>
                <a:tailEnd/>
              </a:ln>
            </p:spPr>
            <p:txBody>
              <a:bodyPr/>
              <a:lstStyle/>
              <a:p>
                <a:endParaRPr lang="en-US" dirty="0"/>
              </a:p>
            </p:txBody>
          </p:sp>
          <p:sp>
            <p:nvSpPr>
              <p:cNvPr id="85703" name="Freeform 9707"/>
              <p:cNvSpPr>
                <a:spLocks/>
              </p:cNvSpPr>
              <p:nvPr/>
            </p:nvSpPr>
            <p:spPr bwMode="auto">
              <a:xfrm>
                <a:off x="5108" y="934"/>
                <a:ext cx="2406" cy="121"/>
              </a:xfrm>
              <a:custGeom>
                <a:avLst/>
                <a:gdLst>
                  <a:gd name="T0" fmla="*/ 0 w 2406"/>
                  <a:gd name="T1" fmla="*/ 121 h 121"/>
                  <a:gd name="T2" fmla="*/ 2406 w 2406"/>
                  <a:gd name="T3" fmla="*/ 121 h 121"/>
                  <a:gd name="T4" fmla="*/ 2267 w 2406"/>
                  <a:gd name="T5" fmla="*/ 0 h 121"/>
                  <a:gd name="T6" fmla="*/ 140 w 2406"/>
                  <a:gd name="T7" fmla="*/ 0 h 121"/>
                  <a:gd name="T8" fmla="*/ 0 w 2406"/>
                  <a:gd name="T9" fmla="*/ 121 h 121"/>
                  <a:gd name="T10" fmla="*/ 0 60000 65536"/>
                  <a:gd name="T11" fmla="*/ 0 60000 65536"/>
                  <a:gd name="T12" fmla="*/ 0 60000 65536"/>
                  <a:gd name="T13" fmla="*/ 0 60000 65536"/>
                  <a:gd name="T14" fmla="*/ 0 60000 65536"/>
                  <a:gd name="T15" fmla="*/ 0 w 2406"/>
                  <a:gd name="T16" fmla="*/ 0 h 121"/>
                  <a:gd name="T17" fmla="*/ 2406 w 2406"/>
                  <a:gd name="T18" fmla="*/ 121 h 121"/>
                </a:gdLst>
                <a:ahLst/>
                <a:cxnLst>
                  <a:cxn ang="T10">
                    <a:pos x="T0" y="T1"/>
                  </a:cxn>
                  <a:cxn ang="T11">
                    <a:pos x="T2" y="T3"/>
                  </a:cxn>
                  <a:cxn ang="T12">
                    <a:pos x="T4" y="T5"/>
                  </a:cxn>
                  <a:cxn ang="T13">
                    <a:pos x="T6" y="T7"/>
                  </a:cxn>
                  <a:cxn ang="T14">
                    <a:pos x="T8" y="T9"/>
                  </a:cxn>
                </a:cxnLst>
                <a:rect l="T15" t="T16" r="T17" b="T18"/>
                <a:pathLst>
                  <a:path w="2406" h="121">
                    <a:moveTo>
                      <a:pt x="0" y="121"/>
                    </a:moveTo>
                    <a:lnTo>
                      <a:pt x="2406" y="121"/>
                    </a:lnTo>
                    <a:lnTo>
                      <a:pt x="2267" y="0"/>
                    </a:lnTo>
                    <a:lnTo>
                      <a:pt x="140" y="0"/>
                    </a:lnTo>
                    <a:lnTo>
                      <a:pt x="0" y="121"/>
                    </a:lnTo>
                    <a:close/>
                  </a:path>
                </a:pathLst>
              </a:custGeom>
              <a:solidFill>
                <a:srgbClr val="008000"/>
              </a:solidFill>
              <a:ln w="9525">
                <a:noFill/>
                <a:round/>
                <a:headEnd/>
                <a:tailEnd/>
              </a:ln>
            </p:spPr>
            <p:txBody>
              <a:bodyPr/>
              <a:lstStyle/>
              <a:p>
                <a:endParaRPr lang="en-US" dirty="0"/>
              </a:p>
            </p:txBody>
          </p:sp>
          <p:sp>
            <p:nvSpPr>
              <p:cNvPr id="85704" name="Freeform 9708"/>
              <p:cNvSpPr>
                <a:spLocks/>
              </p:cNvSpPr>
              <p:nvPr/>
            </p:nvSpPr>
            <p:spPr bwMode="auto">
              <a:xfrm>
                <a:off x="5108" y="934"/>
                <a:ext cx="2406" cy="121"/>
              </a:xfrm>
              <a:custGeom>
                <a:avLst/>
                <a:gdLst>
                  <a:gd name="T0" fmla="*/ 0 w 2406"/>
                  <a:gd name="T1" fmla="*/ 121 h 121"/>
                  <a:gd name="T2" fmla="*/ 2406 w 2406"/>
                  <a:gd name="T3" fmla="*/ 121 h 121"/>
                  <a:gd name="T4" fmla="*/ 2267 w 2406"/>
                  <a:gd name="T5" fmla="*/ 0 h 121"/>
                  <a:gd name="T6" fmla="*/ 140 w 2406"/>
                  <a:gd name="T7" fmla="*/ 0 h 121"/>
                  <a:gd name="T8" fmla="*/ 0 w 2406"/>
                  <a:gd name="T9" fmla="*/ 121 h 121"/>
                  <a:gd name="T10" fmla="*/ 0 60000 65536"/>
                  <a:gd name="T11" fmla="*/ 0 60000 65536"/>
                  <a:gd name="T12" fmla="*/ 0 60000 65536"/>
                  <a:gd name="T13" fmla="*/ 0 60000 65536"/>
                  <a:gd name="T14" fmla="*/ 0 60000 65536"/>
                  <a:gd name="T15" fmla="*/ 0 w 2406"/>
                  <a:gd name="T16" fmla="*/ 0 h 121"/>
                  <a:gd name="T17" fmla="*/ 2406 w 2406"/>
                  <a:gd name="T18" fmla="*/ 121 h 121"/>
                </a:gdLst>
                <a:ahLst/>
                <a:cxnLst>
                  <a:cxn ang="T10">
                    <a:pos x="T0" y="T1"/>
                  </a:cxn>
                  <a:cxn ang="T11">
                    <a:pos x="T2" y="T3"/>
                  </a:cxn>
                  <a:cxn ang="T12">
                    <a:pos x="T4" y="T5"/>
                  </a:cxn>
                  <a:cxn ang="T13">
                    <a:pos x="T6" y="T7"/>
                  </a:cxn>
                  <a:cxn ang="T14">
                    <a:pos x="T8" y="T9"/>
                  </a:cxn>
                </a:cxnLst>
                <a:rect l="T15" t="T16" r="T17" b="T18"/>
                <a:pathLst>
                  <a:path w="2406" h="121">
                    <a:moveTo>
                      <a:pt x="0" y="121"/>
                    </a:moveTo>
                    <a:lnTo>
                      <a:pt x="2406" y="121"/>
                    </a:lnTo>
                    <a:lnTo>
                      <a:pt x="2267" y="0"/>
                    </a:lnTo>
                    <a:lnTo>
                      <a:pt x="140" y="0"/>
                    </a:lnTo>
                    <a:lnTo>
                      <a:pt x="0" y="121"/>
                    </a:lnTo>
                    <a:close/>
                  </a:path>
                </a:pathLst>
              </a:custGeom>
              <a:noFill/>
              <a:ln w="1" cap="rnd">
                <a:solidFill>
                  <a:srgbClr val="006600"/>
                </a:solidFill>
                <a:prstDash val="solid"/>
                <a:round/>
                <a:headEnd/>
                <a:tailEnd/>
              </a:ln>
            </p:spPr>
            <p:txBody>
              <a:bodyPr/>
              <a:lstStyle/>
              <a:p>
                <a:endParaRPr lang="en-US" dirty="0"/>
              </a:p>
            </p:txBody>
          </p:sp>
          <p:sp>
            <p:nvSpPr>
              <p:cNvPr id="85705" name="Freeform 9709"/>
              <p:cNvSpPr>
                <a:spLocks/>
              </p:cNvSpPr>
              <p:nvPr/>
            </p:nvSpPr>
            <p:spPr bwMode="auto">
              <a:xfrm>
                <a:off x="7375" y="81"/>
                <a:ext cx="139" cy="974"/>
              </a:xfrm>
              <a:custGeom>
                <a:avLst/>
                <a:gdLst>
                  <a:gd name="T0" fmla="*/ 139 w 139"/>
                  <a:gd name="T1" fmla="*/ 974 h 974"/>
                  <a:gd name="T2" fmla="*/ 139 w 139"/>
                  <a:gd name="T3" fmla="*/ 0 h 974"/>
                  <a:gd name="T4" fmla="*/ 0 w 139"/>
                  <a:gd name="T5" fmla="*/ 122 h 974"/>
                  <a:gd name="T6" fmla="*/ 0 w 139"/>
                  <a:gd name="T7" fmla="*/ 853 h 974"/>
                  <a:gd name="T8" fmla="*/ 139 w 139"/>
                  <a:gd name="T9" fmla="*/ 974 h 974"/>
                  <a:gd name="T10" fmla="*/ 0 60000 65536"/>
                  <a:gd name="T11" fmla="*/ 0 60000 65536"/>
                  <a:gd name="T12" fmla="*/ 0 60000 65536"/>
                  <a:gd name="T13" fmla="*/ 0 60000 65536"/>
                  <a:gd name="T14" fmla="*/ 0 60000 65536"/>
                  <a:gd name="T15" fmla="*/ 0 w 139"/>
                  <a:gd name="T16" fmla="*/ 0 h 974"/>
                  <a:gd name="T17" fmla="*/ 139 w 139"/>
                  <a:gd name="T18" fmla="*/ 974 h 974"/>
                </a:gdLst>
                <a:ahLst/>
                <a:cxnLst>
                  <a:cxn ang="T10">
                    <a:pos x="T0" y="T1"/>
                  </a:cxn>
                  <a:cxn ang="T11">
                    <a:pos x="T2" y="T3"/>
                  </a:cxn>
                  <a:cxn ang="T12">
                    <a:pos x="T4" y="T5"/>
                  </a:cxn>
                  <a:cxn ang="T13">
                    <a:pos x="T6" y="T7"/>
                  </a:cxn>
                  <a:cxn ang="T14">
                    <a:pos x="T8" y="T9"/>
                  </a:cxn>
                </a:cxnLst>
                <a:rect l="T15" t="T16" r="T17" b="T18"/>
                <a:pathLst>
                  <a:path w="139" h="974">
                    <a:moveTo>
                      <a:pt x="139" y="974"/>
                    </a:moveTo>
                    <a:lnTo>
                      <a:pt x="139" y="0"/>
                    </a:lnTo>
                    <a:lnTo>
                      <a:pt x="0" y="122"/>
                    </a:lnTo>
                    <a:lnTo>
                      <a:pt x="0" y="853"/>
                    </a:lnTo>
                    <a:lnTo>
                      <a:pt x="139" y="974"/>
                    </a:lnTo>
                    <a:close/>
                  </a:path>
                </a:pathLst>
              </a:custGeom>
              <a:solidFill>
                <a:srgbClr val="008000"/>
              </a:solidFill>
              <a:ln w="9525">
                <a:noFill/>
                <a:round/>
                <a:headEnd/>
                <a:tailEnd/>
              </a:ln>
            </p:spPr>
            <p:txBody>
              <a:bodyPr/>
              <a:lstStyle/>
              <a:p>
                <a:endParaRPr lang="en-US" dirty="0"/>
              </a:p>
            </p:txBody>
          </p:sp>
          <p:sp>
            <p:nvSpPr>
              <p:cNvPr id="85706" name="Freeform 9710"/>
              <p:cNvSpPr>
                <a:spLocks/>
              </p:cNvSpPr>
              <p:nvPr/>
            </p:nvSpPr>
            <p:spPr bwMode="auto">
              <a:xfrm>
                <a:off x="7375" y="81"/>
                <a:ext cx="139" cy="974"/>
              </a:xfrm>
              <a:custGeom>
                <a:avLst/>
                <a:gdLst>
                  <a:gd name="T0" fmla="*/ 139 w 139"/>
                  <a:gd name="T1" fmla="*/ 974 h 974"/>
                  <a:gd name="T2" fmla="*/ 139 w 139"/>
                  <a:gd name="T3" fmla="*/ 0 h 974"/>
                  <a:gd name="T4" fmla="*/ 0 w 139"/>
                  <a:gd name="T5" fmla="*/ 122 h 974"/>
                  <a:gd name="T6" fmla="*/ 0 w 139"/>
                  <a:gd name="T7" fmla="*/ 853 h 974"/>
                  <a:gd name="T8" fmla="*/ 139 w 139"/>
                  <a:gd name="T9" fmla="*/ 974 h 974"/>
                  <a:gd name="T10" fmla="*/ 0 60000 65536"/>
                  <a:gd name="T11" fmla="*/ 0 60000 65536"/>
                  <a:gd name="T12" fmla="*/ 0 60000 65536"/>
                  <a:gd name="T13" fmla="*/ 0 60000 65536"/>
                  <a:gd name="T14" fmla="*/ 0 60000 65536"/>
                  <a:gd name="T15" fmla="*/ 0 w 139"/>
                  <a:gd name="T16" fmla="*/ 0 h 974"/>
                  <a:gd name="T17" fmla="*/ 139 w 139"/>
                  <a:gd name="T18" fmla="*/ 974 h 974"/>
                </a:gdLst>
                <a:ahLst/>
                <a:cxnLst>
                  <a:cxn ang="T10">
                    <a:pos x="T0" y="T1"/>
                  </a:cxn>
                  <a:cxn ang="T11">
                    <a:pos x="T2" y="T3"/>
                  </a:cxn>
                  <a:cxn ang="T12">
                    <a:pos x="T4" y="T5"/>
                  </a:cxn>
                  <a:cxn ang="T13">
                    <a:pos x="T6" y="T7"/>
                  </a:cxn>
                  <a:cxn ang="T14">
                    <a:pos x="T8" y="T9"/>
                  </a:cxn>
                </a:cxnLst>
                <a:rect l="T15" t="T16" r="T17" b="T18"/>
                <a:pathLst>
                  <a:path w="139" h="974">
                    <a:moveTo>
                      <a:pt x="139" y="974"/>
                    </a:moveTo>
                    <a:lnTo>
                      <a:pt x="139" y="0"/>
                    </a:lnTo>
                    <a:lnTo>
                      <a:pt x="0" y="122"/>
                    </a:lnTo>
                    <a:lnTo>
                      <a:pt x="0" y="853"/>
                    </a:lnTo>
                    <a:lnTo>
                      <a:pt x="139" y="974"/>
                    </a:lnTo>
                    <a:close/>
                  </a:path>
                </a:pathLst>
              </a:custGeom>
              <a:noFill/>
              <a:ln w="1" cap="rnd">
                <a:solidFill>
                  <a:srgbClr val="006600"/>
                </a:solidFill>
                <a:prstDash val="solid"/>
                <a:round/>
                <a:headEnd/>
                <a:tailEnd/>
              </a:ln>
            </p:spPr>
            <p:txBody>
              <a:bodyPr/>
              <a:lstStyle/>
              <a:p>
                <a:endParaRPr lang="en-US" dirty="0"/>
              </a:p>
            </p:txBody>
          </p:sp>
          <p:sp>
            <p:nvSpPr>
              <p:cNvPr id="85707" name="Rectangle 9711"/>
              <p:cNvSpPr>
                <a:spLocks noChangeArrowheads="1"/>
              </p:cNvSpPr>
              <p:nvPr/>
            </p:nvSpPr>
            <p:spPr bwMode="auto">
              <a:xfrm>
                <a:off x="5108" y="81"/>
                <a:ext cx="2406" cy="974"/>
              </a:xfrm>
              <a:prstGeom prst="rect">
                <a:avLst/>
              </a:prstGeom>
              <a:noFill/>
              <a:ln w="3" cap="rnd">
                <a:solidFill>
                  <a:srgbClr val="006600"/>
                </a:solidFill>
                <a:round/>
                <a:headEnd/>
                <a:tailEnd/>
              </a:ln>
            </p:spPr>
            <p:txBody>
              <a:bodyPr/>
              <a:lstStyle/>
              <a:p>
                <a:endParaRPr lang="en-US" dirty="0"/>
              </a:p>
            </p:txBody>
          </p:sp>
          <p:sp>
            <p:nvSpPr>
              <p:cNvPr id="85708" name="Rectangle 9712"/>
              <p:cNvSpPr>
                <a:spLocks noChangeArrowheads="1"/>
              </p:cNvSpPr>
              <p:nvPr/>
            </p:nvSpPr>
            <p:spPr bwMode="auto">
              <a:xfrm>
                <a:off x="5248" y="203"/>
                <a:ext cx="2127" cy="731"/>
              </a:xfrm>
              <a:prstGeom prst="rect">
                <a:avLst/>
              </a:prstGeom>
              <a:noFill/>
              <a:ln w="3" cap="rnd">
                <a:solidFill>
                  <a:srgbClr val="006600"/>
                </a:solidFill>
                <a:round/>
                <a:headEnd/>
                <a:tailEnd/>
              </a:ln>
            </p:spPr>
            <p:txBody>
              <a:bodyPr/>
              <a:lstStyle/>
              <a:p>
                <a:endParaRPr lang="en-US" dirty="0"/>
              </a:p>
            </p:txBody>
          </p:sp>
          <p:sp>
            <p:nvSpPr>
              <p:cNvPr id="85709" name="Line 9713"/>
              <p:cNvSpPr>
                <a:spLocks noChangeShapeType="1"/>
              </p:cNvSpPr>
              <p:nvPr/>
            </p:nvSpPr>
            <p:spPr bwMode="auto">
              <a:xfrm>
                <a:off x="5108" y="81"/>
                <a:ext cx="140" cy="122"/>
              </a:xfrm>
              <a:prstGeom prst="line">
                <a:avLst/>
              </a:prstGeom>
              <a:noFill/>
              <a:ln w="3" cap="rnd">
                <a:solidFill>
                  <a:srgbClr val="006600"/>
                </a:solidFill>
                <a:round/>
                <a:headEnd/>
                <a:tailEnd/>
              </a:ln>
            </p:spPr>
            <p:txBody>
              <a:bodyPr/>
              <a:lstStyle/>
              <a:p>
                <a:endParaRPr lang="en-US" dirty="0"/>
              </a:p>
            </p:txBody>
          </p:sp>
          <p:sp>
            <p:nvSpPr>
              <p:cNvPr id="85710" name="Line 9714"/>
              <p:cNvSpPr>
                <a:spLocks noChangeShapeType="1"/>
              </p:cNvSpPr>
              <p:nvPr/>
            </p:nvSpPr>
            <p:spPr bwMode="auto">
              <a:xfrm flipV="1">
                <a:off x="5108" y="934"/>
                <a:ext cx="140" cy="121"/>
              </a:xfrm>
              <a:prstGeom prst="line">
                <a:avLst/>
              </a:prstGeom>
              <a:noFill/>
              <a:ln w="3" cap="rnd">
                <a:solidFill>
                  <a:srgbClr val="006600"/>
                </a:solidFill>
                <a:round/>
                <a:headEnd/>
                <a:tailEnd/>
              </a:ln>
            </p:spPr>
            <p:txBody>
              <a:bodyPr/>
              <a:lstStyle/>
              <a:p>
                <a:endParaRPr lang="en-US" dirty="0"/>
              </a:p>
            </p:txBody>
          </p:sp>
          <p:sp>
            <p:nvSpPr>
              <p:cNvPr id="85711" name="Line 9715"/>
              <p:cNvSpPr>
                <a:spLocks noChangeShapeType="1"/>
              </p:cNvSpPr>
              <p:nvPr/>
            </p:nvSpPr>
            <p:spPr bwMode="auto">
              <a:xfrm flipH="1" flipV="1">
                <a:off x="7375" y="934"/>
                <a:ext cx="139" cy="121"/>
              </a:xfrm>
              <a:prstGeom prst="line">
                <a:avLst/>
              </a:prstGeom>
              <a:noFill/>
              <a:ln w="3" cap="rnd">
                <a:solidFill>
                  <a:srgbClr val="006600"/>
                </a:solidFill>
                <a:round/>
                <a:headEnd/>
                <a:tailEnd/>
              </a:ln>
            </p:spPr>
            <p:txBody>
              <a:bodyPr/>
              <a:lstStyle/>
              <a:p>
                <a:endParaRPr lang="en-US" dirty="0"/>
              </a:p>
            </p:txBody>
          </p:sp>
          <p:sp>
            <p:nvSpPr>
              <p:cNvPr id="85712" name="Line 9716"/>
              <p:cNvSpPr>
                <a:spLocks noChangeShapeType="1"/>
              </p:cNvSpPr>
              <p:nvPr/>
            </p:nvSpPr>
            <p:spPr bwMode="auto">
              <a:xfrm flipH="1">
                <a:off x="7375" y="81"/>
                <a:ext cx="139" cy="122"/>
              </a:xfrm>
              <a:prstGeom prst="line">
                <a:avLst/>
              </a:prstGeom>
              <a:noFill/>
              <a:ln w="3" cap="rnd">
                <a:solidFill>
                  <a:srgbClr val="006600"/>
                </a:solidFill>
                <a:round/>
                <a:headEnd/>
                <a:tailEnd/>
              </a:ln>
            </p:spPr>
            <p:txBody>
              <a:bodyPr/>
              <a:lstStyle/>
              <a:p>
                <a:endParaRPr lang="en-US" dirty="0"/>
              </a:p>
            </p:txBody>
          </p:sp>
          <p:sp>
            <p:nvSpPr>
              <p:cNvPr id="85713" name="Freeform 9717"/>
              <p:cNvSpPr>
                <a:spLocks/>
              </p:cNvSpPr>
              <p:nvPr/>
            </p:nvSpPr>
            <p:spPr bwMode="auto">
              <a:xfrm>
                <a:off x="5108" y="81"/>
                <a:ext cx="2406" cy="122"/>
              </a:xfrm>
              <a:custGeom>
                <a:avLst/>
                <a:gdLst>
                  <a:gd name="T0" fmla="*/ 0 w 2406"/>
                  <a:gd name="T1" fmla="*/ 0 h 122"/>
                  <a:gd name="T2" fmla="*/ 140 w 2406"/>
                  <a:gd name="T3" fmla="*/ 122 h 122"/>
                  <a:gd name="T4" fmla="*/ 2267 w 2406"/>
                  <a:gd name="T5" fmla="*/ 122 h 122"/>
                  <a:gd name="T6" fmla="*/ 2406 w 2406"/>
                  <a:gd name="T7" fmla="*/ 0 h 122"/>
                  <a:gd name="T8" fmla="*/ 0 w 2406"/>
                  <a:gd name="T9" fmla="*/ 0 h 122"/>
                  <a:gd name="T10" fmla="*/ 0 60000 65536"/>
                  <a:gd name="T11" fmla="*/ 0 60000 65536"/>
                  <a:gd name="T12" fmla="*/ 0 60000 65536"/>
                  <a:gd name="T13" fmla="*/ 0 60000 65536"/>
                  <a:gd name="T14" fmla="*/ 0 60000 65536"/>
                  <a:gd name="T15" fmla="*/ 0 w 2406"/>
                  <a:gd name="T16" fmla="*/ 0 h 122"/>
                  <a:gd name="T17" fmla="*/ 2406 w 2406"/>
                  <a:gd name="T18" fmla="*/ 122 h 122"/>
                </a:gdLst>
                <a:ahLst/>
                <a:cxnLst>
                  <a:cxn ang="T10">
                    <a:pos x="T0" y="T1"/>
                  </a:cxn>
                  <a:cxn ang="T11">
                    <a:pos x="T2" y="T3"/>
                  </a:cxn>
                  <a:cxn ang="T12">
                    <a:pos x="T4" y="T5"/>
                  </a:cxn>
                  <a:cxn ang="T13">
                    <a:pos x="T6" y="T7"/>
                  </a:cxn>
                  <a:cxn ang="T14">
                    <a:pos x="T8" y="T9"/>
                  </a:cxn>
                </a:cxnLst>
                <a:rect l="T15" t="T16" r="T17" b="T18"/>
                <a:pathLst>
                  <a:path w="2406" h="122">
                    <a:moveTo>
                      <a:pt x="0" y="0"/>
                    </a:moveTo>
                    <a:lnTo>
                      <a:pt x="140" y="122"/>
                    </a:lnTo>
                    <a:lnTo>
                      <a:pt x="2267" y="122"/>
                    </a:lnTo>
                    <a:lnTo>
                      <a:pt x="2406" y="0"/>
                    </a:lnTo>
                    <a:lnTo>
                      <a:pt x="0" y="0"/>
                    </a:lnTo>
                    <a:close/>
                  </a:path>
                </a:pathLst>
              </a:custGeom>
              <a:solidFill>
                <a:srgbClr val="008000"/>
              </a:solidFill>
              <a:ln w="9525">
                <a:noFill/>
                <a:round/>
                <a:headEnd/>
                <a:tailEnd/>
              </a:ln>
            </p:spPr>
            <p:txBody>
              <a:bodyPr/>
              <a:lstStyle/>
              <a:p>
                <a:endParaRPr lang="en-US" dirty="0"/>
              </a:p>
            </p:txBody>
          </p:sp>
          <p:sp>
            <p:nvSpPr>
              <p:cNvPr id="85714" name="Freeform 9718"/>
              <p:cNvSpPr>
                <a:spLocks/>
              </p:cNvSpPr>
              <p:nvPr/>
            </p:nvSpPr>
            <p:spPr bwMode="auto">
              <a:xfrm>
                <a:off x="5108" y="81"/>
                <a:ext cx="2406" cy="122"/>
              </a:xfrm>
              <a:custGeom>
                <a:avLst/>
                <a:gdLst>
                  <a:gd name="T0" fmla="*/ 0 w 2406"/>
                  <a:gd name="T1" fmla="*/ 0 h 122"/>
                  <a:gd name="T2" fmla="*/ 140 w 2406"/>
                  <a:gd name="T3" fmla="*/ 122 h 122"/>
                  <a:gd name="T4" fmla="*/ 2267 w 2406"/>
                  <a:gd name="T5" fmla="*/ 122 h 122"/>
                  <a:gd name="T6" fmla="*/ 2406 w 2406"/>
                  <a:gd name="T7" fmla="*/ 0 h 122"/>
                  <a:gd name="T8" fmla="*/ 0 w 2406"/>
                  <a:gd name="T9" fmla="*/ 0 h 122"/>
                  <a:gd name="T10" fmla="*/ 0 60000 65536"/>
                  <a:gd name="T11" fmla="*/ 0 60000 65536"/>
                  <a:gd name="T12" fmla="*/ 0 60000 65536"/>
                  <a:gd name="T13" fmla="*/ 0 60000 65536"/>
                  <a:gd name="T14" fmla="*/ 0 60000 65536"/>
                  <a:gd name="T15" fmla="*/ 0 w 2406"/>
                  <a:gd name="T16" fmla="*/ 0 h 122"/>
                  <a:gd name="T17" fmla="*/ 2406 w 2406"/>
                  <a:gd name="T18" fmla="*/ 122 h 122"/>
                </a:gdLst>
                <a:ahLst/>
                <a:cxnLst>
                  <a:cxn ang="T10">
                    <a:pos x="T0" y="T1"/>
                  </a:cxn>
                  <a:cxn ang="T11">
                    <a:pos x="T2" y="T3"/>
                  </a:cxn>
                  <a:cxn ang="T12">
                    <a:pos x="T4" y="T5"/>
                  </a:cxn>
                  <a:cxn ang="T13">
                    <a:pos x="T6" y="T7"/>
                  </a:cxn>
                  <a:cxn ang="T14">
                    <a:pos x="T8" y="T9"/>
                  </a:cxn>
                </a:cxnLst>
                <a:rect l="T15" t="T16" r="T17" b="T18"/>
                <a:pathLst>
                  <a:path w="2406" h="122">
                    <a:moveTo>
                      <a:pt x="0" y="0"/>
                    </a:moveTo>
                    <a:lnTo>
                      <a:pt x="140" y="122"/>
                    </a:lnTo>
                    <a:lnTo>
                      <a:pt x="2267" y="122"/>
                    </a:lnTo>
                    <a:lnTo>
                      <a:pt x="2406" y="0"/>
                    </a:lnTo>
                    <a:lnTo>
                      <a:pt x="0" y="0"/>
                    </a:lnTo>
                    <a:close/>
                  </a:path>
                </a:pathLst>
              </a:custGeom>
              <a:noFill/>
              <a:ln w="1" cap="rnd">
                <a:solidFill>
                  <a:srgbClr val="006600"/>
                </a:solidFill>
                <a:prstDash val="solid"/>
                <a:round/>
                <a:headEnd/>
                <a:tailEnd/>
              </a:ln>
            </p:spPr>
            <p:txBody>
              <a:bodyPr/>
              <a:lstStyle/>
              <a:p>
                <a:endParaRPr lang="en-US" dirty="0"/>
              </a:p>
            </p:txBody>
          </p:sp>
          <p:sp>
            <p:nvSpPr>
              <p:cNvPr id="85715" name="Freeform 9719"/>
              <p:cNvSpPr>
                <a:spLocks/>
              </p:cNvSpPr>
              <p:nvPr/>
            </p:nvSpPr>
            <p:spPr bwMode="auto">
              <a:xfrm>
                <a:off x="5108" y="81"/>
                <a:ext cx="140" cy="974"/>
              </a:xfrm>
              <a:custGeom>
                <a:avLst/>
                <a:gdLst>
                  <a:gd name="T0" fmla="*/ 0 w 140"/>
                  <a:gd name="T1" fmla="*/ 0 h 974"/>
                  <a:gd name="T2" fmla="*/ 0 w 140"/>
                  <a:gd name="T3" fmla="*/ 974 h 974"/>
                  <a:gd name="T4" fmla="*/ 140 w 140"/>
                  <a:gd name="T5" fmla="*/ 853 h 974"/>
                  <a:gd name="T6" fmla="*/ 140 w 140"/>
                  <a:gd name="T7" fmla="*/ 122 h 974"/>
                  <a:gd name="T8" fmla="*/ 0 w 140"/>
                  <a:gd name="T9" fmla="*/ 0 h 974"/>
                  <a:gd name="T10" fmla="*/ 0 60000 65536"/>
                  <a:gd name="T11" fmla="*/ 0 60000 65536"/>
                  <a:gd name="T12" fmla="*/ 0 60000 65536"/>
                  <a:gd name="T13" fmla="*/ 0 60000 65536"/>
                  <a:gd name="T14" fmla="*/ 0 60000 65536"/>
                  <a:gd name="T15" fmla="*/ 0 w 140"/>
                  <a:gd name="T16" fmla="*/ 0 h 974"/>
                  <a:gd name="T17" fmla="*/ 140 w 140"/>
                  <a:gd name="T18" fmla="*/ 974 h 974"/>
                </a:gdLst>
                <a:ahLst/>
                <a:cxnLst>
                  <a:cxn ang="T10">
                    <a:pos x="T0" y="T1"/>
                  </a:cxn>
                  <a:cxn ang="T11">
                    <a:pos x="T2" y="T3"/>
                  </a:cxn>
                  <a:cxn ang="T12">
                    <a:pos x="T4" y="T5"/>
                  </a:cxn>
                  <a:cxn ang="T13">
                    <a:pos x="T6" y="T7"/>
                  </a:cxn>
                  <a:cxn ang="T14">
                    <a:pos x="T8" y="T9"/>
                  </a:cxn>
                </a:cxnLst>
                <a:rect l="T15" t="T16" r="T17" b="T18"/>
                <a:pathLst>
                  <a:path w="140" h="974">
                    <a:moveTo>
                      <a:pt x="0" y="0"/>
                    </a:moveTo>
                    <a:lnTo>
                      <a:pt x="0" y="974"/>
                    </a:lnTo>
                    <a:lnTo>
                      <a:pt x="140" y="853"/>
                    </a:lnTo>
                    <a:lnTo>
                      <a:pt x="140" y="122"/>
                    </a:lnTo>
                    <a:lnTo>
                      <a:pt x="0" y="0"/>
                    </a:lnTo>
                    <a:close/>
                  </a:path>
                </a:pathLst>
              </a:custGeom>
              <a:solidFill>
                <a:srgbClr val="008000"/>
              </a:solidFill>
              <a:ln w="9525">
                <a:noFill/>
                <a:round/>
                <a:headEnd/>
                <a:tailEnd/>
              </a:ln>
            </p:spPr>
            <p:txBody>
              <a:bodyPr/>
              <a:lstStyle/>
              <a:p>
                <a:endParaRPr lang="en-US" dirty="0"/>
              </a:p>
            </p:txBody>
          </p:sp>
          <p:sp>
            <p:nvSpPr>
              <p:cNvPr id="85716" name="Freeform 9720"/>
              <p:cNvSpPr>
                <a:spLocks/>
              </p:cNvSpPr>
              <p:nvPr/>
            </p:nvSpPr>
            <p:spPr bwMode="auto">
              <a:xfrm>
                <a:off x="5108" y="81"/>
                <a:ext cx="140" cy="974"/>
              </a:xfrm>
              <a:custGeom>
                <a:avLst/>
                <a:gdLst>
                  <a:gd name="T0" fmla="*/ 0 w 140"/>
                  <a:gd name="T1" fmla="*/ 0 h 974"/>
                  <a:gd name="T2" fmla="*/ 0 w 140"/>
                  <a:gd name="T3" fmla="*/ 974 h 974"/>
                  <a:gd name="T4" fmla="*/ 140 w 140"/>
                  <a:gd name="T5" fmla="*/ 853 h 974"/>
                  <a:gd name="T6" fmla="*/ 140 w 140"/>
                  <a:gd name="T7" fmla="*/ 122 h 974"/>
                  <a:gd name="T8" fmla="*/ 0 w 140"/>
                  <a:gd name="T9" fmla="*/ 0 h 974"/>
                  <a:gd name="T10" fmla="*/ 0 60000 65536"/>
                  <a:gd name="T11" fmla="*/ 0 60000 65536"/>
                  <a:gd name="T12" fmla="*/ 0 60000 65536"/>
                  <a:gd name="T13" fmla="*/ 0 60000 65536"/>
                  <a:gd name="T14" fmla="*/ 0 60000 65536"/>
                  <a:gd name="T15" fmla="*/ 0 w 140"/>
                  <a:gd name="T16" fmla="*/ 0 h 974"/>
                  <a:gd name="T17" fmla="*/ 140 w 140"/>
                  <a:gd name="T18" fmla="*/ 974 h 974"/>
                </a:gdLst>
                <a:ahLst/>
                <a:cxnLst>
                  <a:cxn ang="T10">
                    <a:pos x="T0" y="T1"/>
                  </a:cxn>
                  <a:cxn ang="T11">
                    <a:pos x="T2" y="T3"/>
                  </a:cxn>
                  <a:cxn ang="T12">
                    <a:pos x="T4" y="T5"/>
                  </a:cxn>
                  <a:cxn ang="T13">
                    <a:pos x="T6" y="T7"/>
                  </a:cxn>
                  <a:cxn ang="T14">
                    <a:pos x="T8" y="T9"/>
                  </a:cxn>
                </a:cxnLst>
                <a:rect l="T15" t="T16" r="T17" b="T18"/>
                <a:pathLst>
                  <a:path w="140" h="974">
                    <a:moveTo>
                      <a:pt x="0" y="0"/>
                    </a:moveTo>
                    <a:lnTo>
                      <a:pt x="0" y="974"/>
                    </a:lnTo>
                    <a:lnTo>
                      <a:pt x="140" y="853"/>
                    </a:lnTo>
                    <a:lnTo>
                      <a:pt x="140" y="122"/>
                    </a:lnTo>
                    <a:lnTo>
                      <a:pt x="0" y="0"/>
                    </a:lnTo>
                    <a:close/>
                  </a:path>
                </a:pathLst>
              </a:custGeom>
              <a:noFill/>
              <a:ln w="1" cap="rnd">
                <a:solidFill>
                  <a:srgbClr val="006600"/>
                </a:solidFill>
                <a:prstDash val="solid"/>
                <a:round/>
                <a:headEnd/>
                <a:tailEnd/>
              </a:ln>
            </p:spPr>
            <p:txBody>
              <a:bodyPr/>
              <a:lstStyle/>
              <a:p>
                <a:endParaRPr lang="en-US" dirty="0"/>
              </a:p>
            </p:txBody>
          </p:sp>
          <p:sp>
            <p:nvSpPr>
              <p:cNvPr id="85717" name="Freeform 9721"/>
              <p:cNvSpPr>
                <a:spLocks/>
              </p:cNvSpPr>
              <p:nvPr/>
            </p:nvSpPr>
            <p:spPr bwMode="auto">
              <a:xfrm>
                <a:off x="5108" y="934"/>
                <a:ext cx="2406" cy="121"/>
              </a:xfrm>
              <a:custGeom>
                <a:avLst/>
                <a:gdLst>
                  <a:gd name="T0" fmla="*/ 0 w 2406"/>
                  <a:gd name="T1" fmla="*/ 121 h 121"/>
                  <a:gd name="T2" fmla="*/ 2406 w 2406"/>
                  <a:gd name="T3" fmla="*/ 121 h 121"/>
                  <a:gd name="T4" fmla="*/ 2267 w 2406"/>
                  <a:gd name="T5" fmla="*/ 0 h 121"/>
                  <a:gd name="T6" fmla="*/ 140 w 2406"/>
                  <a:gd name="T7" fmla="*/ 0 h 121"/>
                  <a:gd name="T8" fmla="*/ 0 w 2406"/>
                  <a:gd name="T9" fmla="*/ 121 h 121"/>
                  <a:gd name="T10" fmla="*/ 0 60000 65536"/>
                  <a:gd name="T11" fmla="*/ 0 60000 65536"/>
                  <a:gd name="T12" fmla="*/ 0 60000 65536"/>
                  <a:gd name="T13" fmla="*/ 0 60000 65536"/>
                  <a:gd name="T14" fmla="*/ 0 60000 65536"/>
                  <a:gd name="T15" fmla="*/ 0 w 2406"/>
                  <a:gd name="T16" fmla="*/ 0 h 121"/>
                  <a:gd name="T17" fmla="*/ 2406 w 2406"/>
                  <a:gd name="T18" fmla="*/ 121 h 121"/>
                </a:gdLst>
                <a:ahLst/>
                <a:cxnLst>
                  <a:cxn ang="T10">
                    <a:pos x="T0" y="T1"/>
                  </a:cxn>
                  <a:cxn ang="T11">
                    <a:pos x="T2" y="T3"/>
                  </a:cxn>
                  <a:cxn ang="T12">
                    <a:pos x="T4" y="T5"/>
                  </a:cxn>
                  <a:cxn ang="T13">
                    <a:pos x="T6" y="T7"/>
                  </a:cxn>
                  <a:cxn ang="T14">
                    <a:pos x="T8" y="T9"/>
                  </a:cxn>
                </a:cxnLst>
                <a:rect l="T15" t="T16" r="T17" b="T18"/>
                <a:pathLst>
                  <a:path w="2406" h="121">
                    <a:moveTo>
                      <a:pt x="0" y="121"/>
                    </a:moveTo>
                    <a:lnTo>
                      <a:pt x="2406" y="121"/>
                    </a:lnTo>
                    <a:lnTo>
                      <a:pt x="2267" y="0"/>
                    </a:lnTo>
                    <a:lnTo>
                      <a:pt x="140" y="0"/>
                    </a:lnTo>
                    <a:lnTo>
                      <a:pt x="0" y="121"/>
                    </a:lnTo>
                    <a:close/>
                  </a:path>
                </a:pathLst>
              </a:custGeom>
              <a:solidFill>
                <a:srgbClr val="008000"/>
              </a:solidFill>
              <a:ln w="9525">
                <a:noFill/>
                <a:round/>
                <a:headEnd/>
                <a:tailEnd/>
              </a:ln>
            </p:spPr>
            <p:txBody>
              <a:bodyPr/>
              <a:lstStyle/>
              <a:p>
                <a:endParaRPr lang="en-US" dirty="0"/>
              </a:p>
            </p:txBody>
          </p:sp>
          <p:sp>
            <p:nvSpPr>
              <p:cNvPr id="85718" name="Freeform 9722"/>
              <p:cNvSpPr>
                <a:spLocks/>
              </p:cNvSpPr>
              <p:nvPr/>
            </p:nvSpPr>
            <p:spPr bwMode="auto">
              <a:xfrm>
                <a:off x="5108" y="934"/>
                <a:ext cx="2406" cy="121"/>
              </a:xfrm>
              <a:custGeom>
                <a:avLst/>
                <a:gdLst>
                  <a:gd name="T0" fmla="*/ 0 w 2406"/>
                  <a:gd name="T1" fmla="*/ 121 h 121"/>
                  <a:gd name="T2" fmla="*/ 2406 w 2406"/>
                  <a:gd name="T3" fmla="*/ 121 h 121"/>
                  <a:gd name="T4" fmla="*/ 2267 w 2406"/>
                  <a:gd name="T5" fmla="*/ 0 h 121"/>
                  <a:gd name="T6" fmla="*/ 140 w 2406"/>
                  <a:gd name="T7" fmla="*/ 0 h 121"/>
                  <a:gd name="T8" fmla="*/ 0 w 2406"/>
                  <a:gd name="T9" fmla="*/ 121 h 121"/>
                  <a:gd name="T10" fmla="*/ 0 60000 65536"/>
                  <a:gd name="T11" fmla="*/ 0 60000 65536"/>
                  <a:gd name="T12" fmla="*/ 0 60000 65536"/>
                  <a:gd name="T13" fmla="*/ 0 60000 65536"/>
                  <a:gd name="T14" fmla="*/ 0 60000 65536"/>
                  <a:gd name="T15" fmla="*/ 0 w 2406"/>
                  <a:gd name="T16" fmla="*/ 0 h 121"/>
                  <a:gd name="T17" fmla="*/ 2406 w 2406"/>
                  <a:gd name="T18" fmla="*/ 121 h 121"/>
                </a:gdLst>
                <a:ahLst/>
                <a:cxnLst>
                  <a:cxn ang="T10">
                    <a:pos x="T0" y="T1"/>
                  </a:cxn>
                  <a:cxn ang="T11">
                    <a:pos x="T2" y="T3"/>
                  </a:cxn>
                  <a:cxn ang="T12">
                    <a:pos x="T4" y="T5"/>
                  </a:cxn>
                  <a:cxn ang="T13">
                    <a:pos x="T6" y="T7"/>
                  </a:cxn>
                  <a:cxn ang="T14">
                    <a:pos x="T8" y="T9"/>
                  </a:cxn>
                </a:cxnLst>
                <a:rect l="T15" t="T16" r="T17" b="T18"/>
                <a:pathLst>
                  <a:path w="2406" h="121">
                    <a:moveTo>
                      <a:pt x="0" y="121"/>
                    </a:moveTo>
                    <a:lnTo>
                      <a:pt x="2406" y="121"/>
                    </a:lnTo>
                    <a:lnTo>
                      <a:pt x="2267" y="0"/>
                    </a:lnTo>
                    <a:lnTo>
                      <a:pt x="140" y="0"/>
                    </a:lnTo>
                    <a:lnTo>
                      <a:pt x="0" y="121"/>
                    </a:lnTo>
                    <a:close/>
                  </a:path>
                </a:pathLst>
              </a:custGeom>
              <a:noFill/>
              <a:ln w="1" cap="rnd">
                <a:solidFill>
                  <a:srgbClr val="006600"/>
                </a:solidFill>
                <a:prstDash val="solid"/>
                <a:round/>
                <a:headEnd/>
                <a:tailEnd/>
              </a:ln>
            </p:spPr>
            <p:txBody>
              <a:bodyPr/>
              <a:lstStyle/>
              <a:p>
                <a:endParaRPr lang="en-US" dirty="0"/>
              </a:p>
            </p:txBody>
          </p:sp>
          <p:sp>
            <p:nvSpPr>
              <p:cNvPr id="85719" name="Freeform 9723"/>
              <p:cNvSpPr>
                <a:spLocks/>
              </p:cNvSpPr>
              <p:nvPr/>
            </p:nvSpPr>
            <p:spPr bwMode="auto">
              <a:xfrm>
                <a:off x="7375" y="81"/>
                <a:ext cx="139" cy="974"/>
              </a:xfrm>
              <a:custGeom>
                <a:avLst/>
                <a:gdLst>
                  <a:gd name="T0" fmla="*/ 139 w 139"/>
                  <a:gd name="T1" fmla="*/ 974 h 974"/>
                  <a:gd name="T2" fmla="*/ 139 w 139"/>
                  <a:gd name="T3" fmla="*/ 0 h 974"/>
                  <a:gd name="T4" fmla="*/ 0 w 139"/>
                  <a:gd name="T5" fmla="*/ 122 h 974"/>
                  <a:gd name="T6" fmla="*/ 0 w 139"/>
                  <a:gd name="T7" fmla="*/ 853 h 974"/>
                  <a:gd name="T8" fmla="*/ 139 w 139"/>
                  <a:gd name="T9" fmla="*/ 974 h 974"/>
                  <a:gd name="T10" fmla="*/ 0 60000 65536"/>
                  <a:gd name="T11" fmla="*/ 0 60000 65536"/>
                  <a:gd name="T12" fmla="*/ 0 60000 65536"/>
                  <a:gd name="T13" fmla="*/ 0 60000 65536"/>
                  <a:gd name="T14" fmla="*/ 0 60000 65536"/>
                  <a:gd name="T15" fmla="*/ 0 w 139"/>
                  <a:gd name="T16" fmla="*/ 0 h 974"/>
                  <a:gd name="T17" fmla="*/ 139 w 139"/>
                  <a:gd name="T18" fmla="*/ 974 h 974"/>
                </a:gdLst>
                <a:ahLst/>
                <a:cxnLst>
                  <a:cxn ang="T10">
                    <a:pos x="T0" y="T1"/>
                  </a:cxn>
                  <a:cxn ang="T11">
                    <a:pos x="T2" y="T3"/>
                  </a:cxn>
                  <a:cxn ang="T12">
                    <a:pos x="T4" y="T5"/>
                  </a:cxn>
                  <a:cxn ang="T13">
                    <a:pos x="T6" y="T7"/>
                  </a:cxn>
                  <a:cxn ang="T14">
                    <a:pos x="T8" y="T9"/>
                  </a:cxn>
                </a:cxnLst>
                <a:rect l="T15" t="T16" r="T17" b="T18"/>
                <a:pathLst>
                  <a:path w="139" h="974">
                    <a:moveTo>
                      <a:pt x="139" y="974"/>
                    </a:moveTo>
                    <a:lnTo>
                      <a:pt x="139" y="0"/>
                    </a:lnTo>
                    <a:lnTo>
                      <a:pt x="0" y="122"/>
                    </a:lnTo>
                    <a:lnTo>
                      <a:pt x="0" y="853"/>
                    </a:lnTo>
                    <a:lnTo>
                      <a:pt x="139" y="974"/>
                    </a:lnTo>
                    <a:close/>
                  </a:path>
                </a:pathLst>
              </a:custGeom>
              <a:solidFill>
                <a:srgbClr val="008000"/>
              </a:solidFill>
              <a:ln w="9525">
                <a:noFill/>
                <a:round/>
                <a:headEnd/>
                <a:tailEnd/>
              </a:ln>
            </p:spPr>
            <p:txBody>
              <a:bodyPr/>
              <a:lstStyle/>
              <a:p>
                <a:endParaRPr lang="en-US" dirty="0"/>
              </a:p>
            </p:txBody>
          </p:sp>
          <p:sp>
            <p:nvSpPr>
              <p:cNvPr id="85720" name="Freeform 9724"/>
              <p:cNvSpPr>
                <a:spLocks/>
              </p:cNvSpPr>
              <p:nvPr/>
            </p:nvSpPr>
            <p:spPr bwMode="auto">
              <a:xfrm>
                <a:off x="7375" y="81"/>
                <a:ext cx="139" cy="974"/>
              </a:xfrm>
              <a:custGeom>
                <a:avLst/>
                <a:gdLst>
                  <a:gd name="T0" fmla="*/ 139 w 139"/>
                  <a:gd name="T1" fmla="*/ 974 h 974"/>
                  <a:gd name="T2" fmla="*/ 139 w 139"/>
                  <a:gd name="T3" fmla="*/ 0 h 974"/>
                  <a:gd name="T4" fmla="*/ 0 w 139"/>
                  <a:gd name="T5" fmla="*/ 122 h 974"/>
                  <a:gd name="T6" fmla="*/ 0 w 139"/>
                  <a:gd name="T7" fmla="*/ 853 h 974"/>
                  <a:gd name="T8" fmla="*/ 139 w 139"/>
                  <a:gd name="T9" fmla="*/ 974 h 974"/>
                  <a:gd name="T10" fmla="*/ 0 60000 65536"/>
                  <a:gd name="T11" fmla="*/ 0 60000 65536"/>
                  <a:gd name="T12" fmla="*/ 0 60000 65536"/>
                  <a:gd name="T13" fmla="*/ 0 60000 65536"/>
                  <a:gd name="T14" fmla="*/ 0 60000 65536"/>
                  <a:gd name="T15" fmla="*/ 0 w 139"/>
                  <a:gd name="T16" fmla="*/ 0 h 974"/>
                  <a:gd name="T17" fmla="*/ 139 w 139"/>
                  <a:gd name="T18" fmla="*/ 974 h 974"/>
                </a:gdLst>
                <a:ahLst/>
                <a:cxnLst>
                  <a:cxn ang="T10">
                    <a:pos x="T0" y="T1"/>
                  </a:cxn>
                  <a:cxn ang="T11">
                    <a:pos x="T2" y="T3"/>
                  </a:cxn>
                  <a:cxn ang="T12">
                    <a:pos x="T4" y="T5"/>
                  </a:cxn>
                  <a:cxn ang="T13">
                    <a:pos x="T6" y="T7"/>
                  </a:cxn>
                  <a:cxn ang="T14">
                    <a:pos x="T8" y="T9"/>
                  </a:cxn>
                </a:cxnLst>
                <a:rect l="T15" t="T16" r="T17" b="T18"/>
                <a:pathLst>
                  <a:path w="139" h="974">
                    <a:moveTo>
                      <a:pt x="139" y="974"/>
                    </a:moveTo>
                    <a:lnTo>
                      <a:pt x="139" y="0"/>
                    </a:lnTo>
                    <a:lnTo>
                      <a:pt x="0" y="122"/>
                    </a:lnTo>
                    <a:lnTo>
                      <a:pt x="0" y="853"/>
                    </a:lnTo>
                    <a:lnTo>
                      <a:pt x="139" y="974"/>
                    </a:lnTo>
                    <a:close/>
                  </a:path>
                </a:pathLst>
              </a:custGeom>
              <a:noFill/>
              <a:ln w="1" cap="rnd">
                <a:solidFill>
                  <a:srgbClr val="006600"/>
                </a:solidFill>
                <a:prstDash val="solid"/>
                <a:round/>
                <a:headEnd/>
                <a:tailEnd/>
              </a:ln>
            </p:spPr>
            <p:txBody>
              <a:bodyPr/>
              <a:lstStyle/>
              <a:p>
                <a:endParaRPr lang="en-US" dirty="0"/>
              </a:p>
            </p:txBody>
          </p:sp>
          <p:sp>
            <p:nvSpPr>
              <p:cNvPr id="85721" name="Rectangle 9725"/>
              <p:cNvSpPr>
                <a:spLocks noChangeArrowheads="1"/>
              </p:cNvSpPr>
              <p:nvPr/>
            </p:nvSpPr>
            <p:spPr bwMode="auto">
              <a:xfrm>
                <a:off x="5108" y="81"/>
                <a:ext cx="2406" cy="974"/>
              </a:xfrm>
              <a:prstGeom prst="rect">
                <a:avLst/>
              </a:prstGeom>
              <a:noFill/>
              <a:ln w="3" cap="rnd">
                <a:solidFill>
                  <a:srgbClr val="006600"/>
                </a:solidFill>
                <a:round/>
                <a:headEnd/>
                <a:tailEnd/>
              </a:ln>
            </p:spPr>
            <p:txBody>
              <a:bodyPr/>
              <a:lstStyle/>
              <a:p>
                <a:endParaRPr lang="en-US" dirty="0"/>
              </a:p>
            </p:txBody>
          </p:sp>
          <p:sp>
            <p:nvSpPr>
              <p:cNvPr id="85722" name="Rectangle 9726"/>
              <p:cNvSpPr>
                <a:spLocks noChangeArrowheads="1"/>
              </p:cNvSpPr>
              <p:nvPr/>
            </p:nvSpPr>
            <p:spPr bwMode="auto">
              <a:xfrm>
                <a:off x="5248" y="203"/>
                <a:ext cx="2127" cy="731"/>
              </a:xfrm>
              <a:prstGeom prst="rect">
                <a:avLst/>
              </a:prstGeom>
              <a:noFill/>
              <a:ln w="3" cap="rnd">
                <a:solidFill>
                  <a:srgbClr val="006600"/>
                </a:solidFill>
                <a:round/>
                <a:headEnd/>
                <a:tailEnd/>
              </a:ln>
            </p:spPr>
            <p:txBody>
              <a:bodyPr/>
              <a:lstStyle/>
              <a:p>
                <a:endParaRPr lang="en-US" dirty="0"/>
              </a:p>
            </p:txBody>
          </p:sp>
          <p:sp>
            <p:nvSpPr>
              <p:cNvPr id="85723" name="Line 9727"/>
              <p:cNvSpPr>
                <a:spLocks noChangeShapeType="1"/>
              </p:cNvSpPr>
              <p:nvPr/>
            </p:nvSpPr>
            <p:spPr bwMode="auto">
              <a:xfrm>
                <a:off x="5108" y="81"/>
                <a:ext cx="140" cy="122"/>
              </a:xfrm>
              <a:prstGeom prst="line">
                <a:avLst/>
              </a:prstGeom>
              <a:noFill/>
              <a:ln w="3" cap="rnd">
                <a:solidFill>
                  <a:srgbClr val="006600"/>
                </a:solidFill>
                <a:round/>
                <a:headEnd/>
                <a:tailEnd/>
              </a:ln>
            </p:spPr>
            <p:txBody>
              <a:bodyPr/>
              <a:lstStyle/>
              <a:p>
                <a:endParaRPr lang="en-US" dirty="0"/>
              </a:p>
            </p:txBody>
          </p:sp>
          <p:sp>
            <p:nvSpPr>
              <p:cNvPr id="85724" name="Line 9728"/>
              <p:cNvSpPr>
                <a:spLocks noChangeShapeType="1"/>
              </p:cNvSpPr>
              <p:nvPr/>
            </p:nvSpPr>
            <p:spPr bwMode="auto">
              <a:xfrm flipV="1">
                <a:off x="5108" y="934"/>
                <a:ext cx="140" cy="121"/>
              </a:xfrm>
              <a:prstGeom prst="line">
                <a:avLst/>
              </a:prstGeom>
              <a:noFill/>
              <a:ln w="3" cap="rnd">
                <a:solidFill>
                  <a:srgbClr val="006600"/>
                </a:solidFill>
                <a:round/>
                <a:headEnd/>
                <a:tailEnd/>
              </a:ln>
            </p:spPr>
            <p:txBody>
              <a:bodyPr/>
              <a:lstStyle/>
              <a:p>
                <a:endParaRPr lang="en-US" dirty="0"/>
              </a:p>
            </p:txBody>
          </p:sp>
          <p:sp>
            <p:nvSpPr>
              <p:cNvPr id="85725" name="Line 9729"/>
              <p:cNvSpPr>
                <a:spLocks noChangeShapeType="1"/>
              </p:cNvSpPr>
              <p:nvPr/>
            </p:nvSpPr>
            <p:spPr bwMode="auto">
              <a:xfrm flipH="1" flipV="1">
                <a:off x="7375" y="934"/>
                <a:ext cx="139" cy="121"/>
              </a:xfrm>
              <a:prstGeom prst="line">
                <a:avLst/>
              </a:prstGeom>
              <a:noFill/>
              <a:ln w="3" cap="rnd">
                <a:solidFill>
                  <a:srgbClr val="006600"/>
                </a:solidFill>
                <a:round/>
                <a:headEnd/>
                <a:tailEnd/>
              </a:ln>
            </p:spPr>
            <p:txBody>
              <a:bodyPr/>
              <a:lstStyle/>
              <a:p>
                <a:endParaRPr lang="en-US" dirty="0"/>
              </a:p>
            </p:txBody>
          </p:sp>
          <p:sp>
            <p:nvSpPr>
              <p:cNvPr id="85726" name="Line 9730"/>
              <p:cNvSpPr>
                <a:spLocks noChangeShapeType="1"/>
              </p:cNvSpPr>
              <p:nvPr/>
            </p:nvSpPr>
            <p:spPr bwMode="auto">
              <a:xfrm flipH="1">
                <a:off x="7375" y="81"/>
                <a:ext cx="139" cy="122"/>
              </a:xfrm>
              <a:prstGeom prst="line">
                <a:avLst/>
              </a:prstGeom>
              <a:noFill/>
              <a:ln w="3" cap="rnd">
                <a:solidFill>
                  <a:srgbClr val="006600"/>
                </a:solidFill>
                <a:round/>
                <a:headEnd/>
                <a:tailEnd/>
              </a:ln>
            </p:spPr>
            <p:txBody>
              <a:bodyPr/>
              <a:lstStyle/>
              <a:p>
                <a:endParaRPr lang="en-US" dirty="0"/>
              </a:p>
            </p:txBody>
          </p:sp>
          <p:sp>
            <p:nvSpPr>
              <p:cNvPr id="85727" name="Rectangle 9731"/>
              <p:cNvSpPr>
                <a:spLocks noChangeArrowheads="1"/>
              </p:cNvSpPr>
              <p:nvPr/>
            </p:nvSpPr>
            <p:spPr bwMode="auto">
              <a:xfrm>
                <a:off x="5990" y="558"/>
                <a:ext cx="651" cy="438"/>
              </a:xfrm>
              <a:prstGeom prst="rect">
                <a:avLst/>
              </a:prstGeom>
              <a:noFill/>
              <a:ln w="9525">
                <a:noFill/>
                <a:miter lim="800000"/>
                <a:headEnd/>
                <a:tailEnd/>
              </a:ln>
            </p:spPr>
            <p:txBody>
              <a:bodyPr wrap="none" lIns="0" tIns="0" rIns="0" bIns="0">
                <a:spAutoFit/>
              </a:bodyPr>
              <a:lstStyle/>
              <a:p>
                <a:pPr>
                  <a:lnSpc>
                    <a:spcPct val="100000"/>
                  </a:lnSpc>
                  <a:spcBef>
                    <a:spcPct val="0"/>
                  </a:spcBef>
                  <a:spcAft>
                    <a:spcPts val="1000"/>
                  </a:spcAft>
                  <a:buClrTx/>
                  <a:buSzTx/>
                  <a:buFontTx/>
                  <a:buNone/>
                </a:pPr>
                <a:r>
                  <a:rPr lang="en-US" sz="900" b="1" dirty="0">
                    <a:solidFill>
                      <a:srgbClr val="000000"/>
                    </a:solidFill>
                  </a:rPr>
                  <a:t>Section</a:t>
                </a:r>
                <a:endParaRPr lang="en-US" dirty="0">
                  <a:solidFill>
                    <a:schemeClr val="tx1"/>
                  </a:solidFill>
                </a:endParaRPr>
              </a:p>
            </p:txBody>
          </p:sp>
          <p:sp>
            <p:nvSpPr>
              <p:cNvPr id="85728" name="Rectangle 9732"/>
              <p:cNvSpPr>
                <a:spLocks noChangeArrowheads="1"/>
              </p:cNvSpPr>
              <p:nvPr/>
            </p:nvSpPr>
            <p:spPr bwMode="auto">
              <a:xfrm>
                <a:off x="5674" y="344"/>
                <a:ext cx="1391" cy="454"/>
              </a:xfrm>
              <a:prstGeom prst="rect">
                <a:avLst/>
              </a:prstGeom>
              <a:noFill/>
              <a:ln w="9525">
                <a:noFill/>
                <a:miter lim="800000"/>
                <a:headEnd/>
                <a:tailEnd/>
              </a:ln>
            </p:spPr>
            <p:txBody>
              <a:bodyPr wrap="none" lIns="0" tIns="0" rIns="0" bIns="0"/>
              <a:lstStyle/>
              <a:p>
                <a:pPr>
                  <a:lnSpc>
                    <a:spcPct val="100000"/>
                  </a:lnSpc>
                  <a:spcBef>
                    <a:spcPct val="0"/>
                  </a:spcBef>
                  <a:spcAft>
                    <a:spcPts val="1000"/>
                  </a:spcAft>
                  <a:buClrTx/>
                  <a:buSzTx/>
                  <a:buFontTx/>
                  <a:buNone/>
                </a:pPr>
                <a:r>
                  <a:rPr lang="en-US" sz="900" b="1" dirty="0">
                    <a:solidFill>
                      <a:srgbClr val="000000"/>
                    </a:solidFill>
                  </a:rPr>
                  <a:t>Finance / Admin</a:t>
                </a:r>
                <a:endParaRPr lang="en-US" sz="1100" dirty="0">
                  <a:solidFill>
                    <a:schemeClr val="tx1"/>
                  </a:solidFill>
                  <a:latin typeface="Times New Roman" pitchFamily="18" charset="0"/>
                </a:endParaRPr>
              </a:p>
              <a:p>
                <a:pPr>
                  <a:lnSpc>
                    <a:spcPct val="100000"/>
                  </a:lnSpc>
                  <a:spcBef>
                    <a:spcPct val="0"/>
                  </a:spcBef>
                  <a:buClrTx/>
                  <a:buSzTx/>
                  <a:buFontTx/>
                  <a:buNone/>
                </a:pPr>
                <a:endParaRPr lang="en-US" dirty="0">
                  <a:solidFill>
                    <a:schemeClr val="tx1"/>
                  </a:solidFill>
                </a:endParaRPr>
              </a:p>
            </p:txBody>
          </p:sp>
        </p:grpSp>
      </p:grpSp>
      <p:sp>
        <p:nvSpPr>
          <p:cNvPr id="85119" name="Line 9818"/>
          <p:cNvSpPr>
            <a:spLocks noChangeShapeType="1"/>
          </p:cNvSpPr>
          <p:nvPr/>
        </p:nvSpPr>
        <p:spPr bwMode="auto">
          <a:xfrm flipH="1" flipV="1">
            <a:off x="1500188" y="5157787"/>
            <a:ext cx="52387" cy="80963"/>
          </a:xfrm>
          <a:prstGeom prst="line">
            <a:avLst/>
          </a:prstGeom>
          <a:noFill/>
          <a:ln w="3" cap="rnd">
            <a:solidFill>
              <a:srgbClr val="006600"/>
            </a:solidFill>
            <a:round/>
            <a:headEnd/>
            <a:tailEnd/>
          </a:ln>
        </p:spPr>
        <p:txBody>
          <a:bodyPr/>
          <a:lstStyle/>
          <a:p>
            <a:endParaRPr lang="en-US" dirty="0"/>
          </a:p>
        </p:txBody>
      </p:sp>
      <p:cxnSp>
        <p:nvCxnSpPr>
          <p:cNvPr id="1423" name="Straight Connector 1422"/>
          <p:cNvCxnSpPr/>
          <p:nvPr/>
        </p:nvCxnSpPr>
        <p:spPr bwMode="auto">
          <a:xfrm rot="5400000" flipH="1" flipV="1">
            <a:off x="1087437" y="4327525"/>
            <a:ext cx="1317625" cy="12700"/>
          </a:xfrm>
          <a:prstGeom prst="line">
            <a:avLst/>
          </a:prstGeom>
          <a:ln>
            <a:solidFill>
              <a:srgbClr val="FFFF00"/>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85121" name="Freeform 8958"/>
          <p:cNvSpPr>
            <a:spLocks/>
          </p:cNvSpPr>
          <p:nvPr/>
        </p:nvSpPr>
        <p:spPr bwMode="auto">
          <a:xfrm>
            <a:off x="1824038" y="3821112"/>
            <a:ext cx="901700" cy="80963"/>
          </a:xfrm>
          <a:custGeom>
            <a:avLst/>
            <a:gdLst>
              <a:gd name="T0" fmla="*/ 0 w 1337"/>
              <a:gd name="T1" fmla="*/ 0 h 98"/>
              <a:gd name="T2" fmla="*/ 2147483647 w 1337"/>
              <a:gd name="T3" fmla="*/ 2147483647 h 98"/>
              <a:gd name="T4" fmla="*/ 2147483647 w 1337"/>
              <a:gd name="T5" fmla="*/ 2147483647 h 98"/>
              <a:gd name="T6" fmla="*/ 2147483647 w 1337"/>
              <a:gd name="T7" fmla="*/ 0 h 98"/>
              <a:gd name="T8" fmla="*/ 0 w 1337"/>
              <a:gd name="T9" fmla="*/ 0 h 98"/>
              <a:gd name="T10" fmla="*/ 0 60000 65536"/>
              <a:gd name="T11" fmla="*/ 0 60000 65536"/>
              <a:gd name="T12" fmla="*/ 0 60000 65536"/>
              <a:gd name="T13" fmla="*/ 0 60000 65536"/>
              <a:gd name="T14" fmla="*/ 0 60000 65536"/>
              <a:gd name="T15" fmla="*/ 0 w 1337"/>
              <a:gd name="T16" fmla="*/ 0 h 98"/>
              <a:gd name="T17" fmla="*/ 1337 w 1337"/>
              <a:gd name="T18" fmla="*/ 98 h 98"/>
            </a:gdLst>
            <a:ahLst/>
            <a:cxnLst>
              <a:cxn ang="T10">
                <a:pos x="T0" y="T1"/>
              </a:cxn>
              <a:cxn ang="T11">
                <a:pos x="T2" y="T3"/>
              </a:cxn>
              <a:cxn ang="T12">
                <a:pos x="T4" y="T5"/>
              </a:cxn>
              <a:cxn ang="T13">
                <a:pos x="T6" y="T7"/>
              </a:cxn>
              <a:cxn ang="T14">
                <a:pos x="T8" y="T9"/>
              </a:cxn>
            </a:cxnLst>
            <a:rect l="T15" t="T16" r="T17" b="T18"/>
            <a:pathLst>
              <a:path w="1337" h="98">
                <a:moveTo>
                  <a:pt x="0" y="0"/>
                </a:moveTo>
                <a:lnTo>
                  <a:pt x="78" y="98"/>
                </a:lnTo>
                <a:lnTo>
                  <a:pt x="1259" y="98"/>
                </a:lnTo>
                <a:lnTo>
                  <a:pt x="1337" y="0"/>
                </a:lnTo>
                <a:lnTo>
                  <a:pt x="0" y="0"/>
                </a:lnTo>
                <a:close/>
              </a:path>
            </a:pathLst>
          </a:custGeom>
          <a:solidFill>
            <a:srgbClr val="008000"/>
          </a:solidFill>
          <a:ln w="9525">
            <a:noFill/>
            <a:round/>
            <a:headEnd/>
            <a:tailEnd/>
          </a:ln>
        </p:spPr>
        <p:txBody>
          <a:bodyPr/>
          <a:lstStyle/>
          <a:p>
            <a:endParaRPr lang="en-US" dirty="0"/>
          </a:p>
        </p:txBody>
      </p:sp>
      <p:sp>
        <p:nvSpPr>
          <p:cNvPr id="85122" name="Freeform 8964"/>
          <p:cNvSpPr>
            <a:spLocks/>
          </p:cNvSpPr>
          <p:nvPr/>
        </p:nvSpPr>
        <p:spPr bwMode="auto">
          <a:xfrm>
            <a:off x="2662238" y="3840162"/>
            <a:ext cx="73025" cy="646113"/>
          </a:xfrm>
          <a:custGeom>
            <a:avLst/>
            <a:gdLst>
              <a:gd name="T0" fmla="*/ 2147483647 w 78"/>
              <a:gd name="T1" fmla="*/ 2147483647 h 792"/>
              <a:gd name="T2" fmla="*/ 2147483647 w 78"/>
              <a:gd name="T3" fmla="*/ 0 h 792"/>
              <a:gd name="T4" fmla="*/ 0 w 78"/>
              <a:gd name="T5" fmla="*/ 2147483647 h 792"/>
              <a:gd name="T6" fmla="*/ 0 w 78"/>
              <a:gd name="T7" fmla="*/ 2147483647 h 792"/>
              <a:gd name="T8" fmla="*/ 2147483647 w 78"/>
              <a:gd name="T9" fmla="*/ 2147483647 h 792"/>
              <a:gd name="T10" fmla="*/ 0 60000 65536"/>
              <a:gd name="T11" fmla="*/ 0 60000 65536"/>
              <a:gd name="T12" fmla="*/ 0 60000 65536"/>
              <a:gd name="T13" fmla="*/ 0 60000 65536"/>
              <a:gd name="T14" fmla="*/ 0 60000 65536"/>
              <a:gd name="T15" fmla="*/ 0 w 78"/>
              <a:gd name="T16" fmla="*/ 0 h 792"/>
              <a:gd name="T17" fmla="*/ 78 w 78"/>
              <a:gd name="T18" fmla="*/ 792 h 792"/>
            </a:gdLst>
            <a:ahLst/>
            <a:cxnLst>
              <a:cxn ang="T10">
                <a:pos x="T0" y="T1"/>
              </a:cxn>
              <a:cxn ang="T11">
                <a:pos x="T2" y="T3"/>
              </a:cxn>
              <a:cxn ang="T12">
                <a:pos x="T4" y="T5"/>
              </a:cxn>
              <a:cxn ang="T13">
                <a:pos x="T6" y="T7"/>
              </a:cxn>
              <a:cxn ang="T14">
                <a:pos x="T8" y="T9"/>
              </a:cxn>
            </a:cxnLst>
            <a:rect l="T15" t="T16" r="T17" b="T18"/>
            <a:pathLst>
              <a:path w="78" h="792">
                <a:moveTo>
                  <a:pt x="78" y="792"/>
                </a:moveTo>
                <a:lnTo>
                  <a:pt x="78" y="0"/>
                </a:lnTo>
                <a:lnTo>
                  <a:pt x="0" y="98"/>
                </a:lnTo>
                <a:lnTo>
                  <a:pt x="0" y="693"/>
                </a:lnTo>
                <a:lnTo>
                  <a:pt x="78" y="792"/>
                </a:lnTo>
                <a:close/>
              </a:path>
            </a:pathLst>
          </a:custGeom>
          <a:solidFill>
            <a:srgbClr val="008000"/>
          </a:solidFill>
          <a:ln w="9525">
            <a:noFill/>
            <a:round/>
            <a:headEnd/>
            <a:tailEnd/>
          </a:ln>
        </p:spPr>
        <p:txBody>
          <a:bodyPr/>
          <a:lstStyle/>
          <a:p>
            <a:endParaRPr lang="en-US" dirty="0"/>
          </a:p>
        </p:txBody>
      </p:sp>
      <p:sp>
        <p:nvSpPr>
          <p:cNvPr id="85123" name="Freeform 8962"/>
          <p:cNvSpPr>
            <a:spLocks/>
          </p:cNvSpPr>
          <p:nvPr/>
        </p:nvSpPr>
        <p:spPr bwMode="auto">
          <a:xfrm>
            <a:off x="1822450" y="4391025"/>
            <a:ext cx="900113" cy="80962"/>
          </a:xfrm>
          <a:custGeom>
            <a:avLst/>
            <a:gdLst>
              <a:gd name="T0" fmla="*/ 0 w 1337"/>
              <a:gd name="T1" fmla="*/ 2147483647 h 99"/>
              <a:gd name="T2" fmla="*/ 2147483647 w 1337"/>
              <a:gd name="T3" fmla="*/ 2147483647 h 99"/>
              <a:gd name="T4" fmla="*/ 2147483647 w 1337"/>
              <a:gd name="T5" fmla="*/ 0 h 99"/>
              <a:gd name="T6" fmla="*/ 2147483647 w 1337"/>
              <a:gd name="T7" fmla="*/ 0 h 99"/>
              <a:gd name="T8" fmla="*/ 0 w 1337"/>
              <a:gd name="T9" fmla="*/ 2147483647 h 99"/>
              <a:gd name="T10" fmla="*/ 0 60000 65536"/>
              <a:gd name="T11" fmla="*/ 0 60000 65536"/>
              <a:gd name="T12" fmla="*/ 0 60000 65536"/>
              <a:gd name="T13" fmla="*/ 0 60000 65536"/>
              <a:gd name="T14" fmla="*/ 0 60000 65536"/>
              <a:gd name="T15" fmla="*/ 0 w 1337"/>
              <a:gd name="T16" fmla="*/ 0 h 99"/>
              <a:gd name="T17" fmla="*/ 1337 w 1337"/>
              <a:gd name="T18" fmla="*/ 99 h 99"/>
            </a:gdLst>
            <a:ahLst/>
            <a:cxnLst>
              <a:cxn ang="T10">
                <a:pos x="T0" y="T1"/>
              </a:cxn>
              <a:cxn ang="T11">
                <a:pos x="T2" y="T3"/>
              </a:cxn>
              <a:cxn ang="T12">
                <a:pos x="T4" y="T5"/>
              </a:cxn>
              <a:cxn ang="T13">
                <a:pos x="T6" y="T7"/>
              </a:cxn>
              <a:cxn ang="T14">
                <a:pos x="T8" y="T9"/>
              </a:cxn>
            </a:cxnLst>
            <a:rect l="T15" t="T16" r="T17" b="T18"/>
            <a:pathLst>
              <a:path w="1337" h="99">
                <a:moveTo>
                  <a:pt x="0" y="99"/>
                </a:moveTo>
                <a:lnTo>
                  <a:pt x="1337" y="99"/>
                </a:lnTo>
                <a:lnTo>
                  <a:pt x="1259" y="0"/>
                </a:lnTo>
                <a:lnTo>
                  <a:pt x="78" y="0"/>
                </a:lnTo>
                <a:lnTo>
                  <a:pt x="0" y="99"/>
                </a:lnTo>
                <a:close/>
              </a:path>
            </a:pathLst>
          </a:custGeom>
          <a:solidFill>
            <a:srgbClr val="008000"/>
          </a:solidFill>
          <a:ln w="9525">
            <a:noFill/>
            <a:round/>
            <a:headEnd/>
            <a:tailEnd/>
          </a:ln>
        </p:spPr>
        <p:txBody>
          <a:bodyPr/>
          <a:lstStyle/>
          <a:p>
            <a:endParaRPr lang="en-US" dirty="0"/>
          </a:p>
        </p:txBody>
      </p:sp>
      <p:sp>
        <p:nvSpPr>
          <p:cNvPr id="85124" name="Freeform 8960"/>
          <p:cNvSpPr>
            <a:spLocks/>
          </p:cNvSpPr>
          <p:nvPr/>
        </p:nvSpPr>
        <p:spPr bwMode="auto">
          <a:xfrm>
            <a:off x="1827213" y="3844925"/>
            <a:ext cx="52387" cy="646112"/>
          </a:xfrm>
          <a:custGeom>
            <a:avLst/>
            <a:gdLst>
              <a:gd name="T0" fmla="*/ 0 w 78"/>
              <a:gd name="T1" fmla="*/ 0 h 792"/>
              <a:gd name="T2" fmla="*/ 0 w 78"/>
              <a:gd name="T3" fmla="*/ 2147483647 h 792"/>
              <a:gd name="T4" fmla="*/ 2147483647 w 78"/>
              <a:gd name="T5" fmla="*/ 2147483647 h 792"/>
              <a:gd name="T6" fmla="*/ 2147483647 w 78"/>
              <a:gd name="T7" fmla="*/ 2147483647 h 792"/>
              <a:gd name="T8" fmla="*/ 0 w 78"/>
              <a:gd name="T9" fmla="*/ 0 h 792"/>
              <a:gd name="T10" fmla="*/ 0 60000 65536"/>
              <a:gd name="T11" fmla="*/ 0 60000 65536"/>
              <a:gd name="T12" fmla="*/ 0 60000 65536"/>
              <a:gd name="T13" fmla="*/ 0 60000 65536"/>
              <a:gd name="T14" fmla="*/ 0 60000 65536"/>
              <a:gd name="T15" fmla="*/ 0 w 78"/>
              <a:gd name="T16" fmla="*/ 0 h 792"/>
              <a:gd name="T17" fmla="*/ 78 w 78"/>
              <a:gd name="T18" fmla="*/ 792 h 792"/>
            </a:gdLst>
            <a:ahLst/>
            <a:cxnLst>
              <a:cxn ang="T10">
                <a:pos x="T0" y="T1"/>
              </a:cxn>
              <a:cxn ang="T11">
                <a:pos x="T2" y="T3"/>
              </a:cxn>
              <a:cxn ang="T12">
                <a:pos x="T4" y="T5"/>
              </a:cxn>
              <a:cxn ang="T13">
                <a:pos x="T6" y="T7"/>
              </a:cxn>
              <a:cxn ang="T14">
                <a:pos x="T8" y="T9"/>
              </a:cxn>
            </a:cxnLst>
            <a:rect l="T15" t="T16" r="T17" b="T18"/>
            <a:pathLst>
              <a:path w="78" h="792">
                <a:moveTo>
                  <a:pt x="0" y="0"/>
                </a:moveTo>
                <a:lnTo>
                  <a:pt x="0" y="792"/>
                </a:lnTo>
                <a:lnTo>
                  <a:pt x="78" y="693"/>
                </a:lnTo>
                <a:lnTo>
                  <a:pt x="78" y="98"/>
                </a:lnTo>
                <a:lnTo>
                  <a:pt x="0" y="0"/>
                </a:lnTo>
                <a:close/>
              </a:path>
            </a:pathLst>
          </a:custGeom>
          <a:solidFill>
            <a:srgbClr val="008000"/>
          </a:solidFill>
          <a:ln w="9525">
            <a:noFill/>
            <a:round/>
            <a:headEnd/>
            <a:tailEnd/>
          </a:ln>
        </p:spPr>
        <p:txBody>
          <a:bodyPr/>
          <a:lstStyle/>
          <a:p>
            <a:endParaRPr lang="en-US" dirty="0"/>
          </a:p>
        </p:txBody>
      </p:sp>
      <p:grpSp>
        <p:nvGrpSpPr>
          <p:cNvPr id="5" name="Group 8757"/>
          <p:cNvGrpSpPr>
            <a:grpSpLocks/>
          </p:cNvGrpSpPr>
          <p:nvPr/>
        </p:nvGrpSpPr>
        <p:grpSpPr bwMode="auto">
          <a:xfrm>
            <a:off x="505049" y="3809026"/>
            <a:ext cx="921787" cy="1491271"/>
            <a:chOff x="6280" y="2887"/>
            <a:chExt cx="1368" cy="1830"/>
          </a:xfrm>
          <a:solidFill>
            <a:srgbClr val="92D050"/>
          </a:solidFill>
        </p:grpSpPr>
        <p:sp>
          <p:nvSpPr>
            <p:cNvPr id="1262" name="Rectangle 8758"/>
            <p:cNvSpPr>
              <a:spLocks noChangeArrowheads="1"/>
            </p:cNvSpPr>
            <p:nvPr/>
          </p:nvSpPr>
          <p:spPr bwMode="auto">
            <a:xfrm>
              <a:off x="7357"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263" name="Rectangle 8759"/>
            <p:cNvSpPr>
              <a:spLocks noChangeArrowheads="1"/>
            </p:cNvSpPr>
            <p:nvPr/>
          </p:nvSpPr>
          <p:spPr bwMode="auto">
            <a:xfrm>
              <a:off x="7366" y="2976"/>
              <a:ext cx="10"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264" name="Rectangle 8760"/>
            <p:cNvSpPr>
              <a:spLocks noChangeArrowheads="1"/>
            </p:cNvSpPr>
            <p:nvPr/>
          </p:nvSpPr>
          <p:spPr bwMode="auto">
            <a:xfrm>
              <a:off x="7376"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265" name="Rectangle 8761"/>
            <p:cNvSpPr>
              <a:spLocks noChangeArrowheads="1"/>
            </p:cNvSpPr>
            <p:nvPr/>
          </p:nvSpPr>
          <p:spPr bwMode="auto">
            <a:xfrm>
              <a:off x="7385"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266" name="Rectangle 8762"/>
            <p:cNvSpPr>
              <a:spLocks noChangeArrowheads="1"/>
            </p:cNvSpPr>
            <p:nvPr/>
          </p:nvSpPr>
          <p:spPr bwMode="auto">
            <a:xfrm>
              <a:off x="7394"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267" name="Rectangle 8763"/>
            <p:cNvSpPr>
              <a:spLocks noChangeArrowheads="1"/>
            </p:cNvSpPr>
            <p:nvPr/>
          </p:nvSpPr>
          <p:spPr bwMode="auto">
            <a:xfrm>
              <a:off x="7403" y="2976"/>
              <a:ext cx="10"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268" name="Rectangle 8764"/>
            <p:cNvSpPr>
              <a:spLocks noChangeArrowheads="1"/>
            </p:cNvSpPr>
            <p:nvPr/>
          </p:nvSpPr>
          <p:spPr bwMode="auto">
            <a:xfrm>
              <a:off x="7413"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269" name="Rectangle 8765"/>
            <p:cNvSpPr>
              <a:spLocks noChangeArrowheads="1"/>
            </p:cNvSpPr>
            <p:nvPr/>
          </p:nvSpPr>
          <p:spPr bwMode="auto">
            <a:xfrm>
              <a:off x="7422"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270" name="Rectangle 8766"/>
            <p:cNvSpPr>
              <a:spLocks noChangeArrowheads="1"/>
            </p:cNvSpPr>
            <p:nvPr/>
          </p:nvSpPr>
          <p:spPr bwMode="auto">
            <a:xfrm>
              <a:off x="7431" y="2976"/>
              <a:ext cx="10"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271" name="Rectangle 8767"/>
            <p:cNvSpPr>
              <a:spLocks noChangeArrowheads="1"/>
            </p:cNvSpPr>
            <p:nvPr/>
          </p:nvSpPr>
          <p:spPr bwMode="auto">
            <a:xfrm>
              <a:off x="7441"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272" name="Rectangle 8768"/>
            <p:cNvSpPr>
              <a:spLocks noChangeArrowheads="1"/>
            </p:cNvSpPr>
            <p:nvPr/>
          </p:nvSpPr>
          <p:spPr bwMode="auto">
            <a:xfrm>
              <a:off x="7450"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273" name="Rectangle 8769"/>
            <p:cNvSpPr>
              <a:spLocks noChangeArrowheads="1"/>
            </p:cNvSpPr>
            <p:nvPr/>
          </p:nvSpPr>
          <p:spPr bwMode="auto">
            <a:xfrm>
              <a:off x="7459" y="2976"/>
              <a:ext cx="10"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274" name="Rectangle 8770"/>
            <p:cNvSpPr>
              <a:spLocks noChangeArrowheads="1"/>
            </p:cNvSpPr>
            <p:nvPr/>
          </p:nvSpPr>
          <p:spPr bwMode="auto">
            <a:xfrm>
              <a:off x="7469"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275" name="Rectangle 8771"/>
            <p:cNvSpPr>
              <a:spLocks noChangeArrowheads="1"/>
            </p:cNvSpPr>
            <p:nvPr/>
          </p:nvSpPr>
          <p:spPr bwMode="auto">
            <a:xfrm>
              <a:off x="7478"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276" name="Rectangle 8772"/>
            <p:cNvSpPr>
              <a:spLocks noChangeArrowheads="1"/>
            </p:cNvSpPr>
            <p:nvPr/>
          </p:nvSpPr>
          <p:spPr bwMode="auto">
            <a:xfrm>
              <a:off x="7487"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277" name="Rectangle 8773"/>
            <p:cNvSpPr>
              <a:spLocks noChangeArrowheads="1"/>
            </p:cNvSpPr>
            <p:nvPr/>
          </p:nvSpPr>
          <p:spPr bwMode="auto">
            <a:xfrm>
              <a:off x="7496" y="2976"/>
              <a:ext cx="10"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278" name="Rectangle 8774"/>
            <p:cNvSpPr>
              <a:spLocks noChangeArrowheads="1"/>
            </p:cNvSpPr>
            <p:nvPr/>
          </p:nvSpPr>
          <p:spPr bwMode="auto">
            <a:xfrm>
              <a:off x="7506"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279" name="Rectangle 8775"/>
            <p:cNvSpPr>
              <a:spLocks noChangeArrowheads="1"/>
            </p:cNvSpPr>
            <p:nvPr/>
          </p:nvSpPr>
          <p:spPr bwMode="auto">
            <a:xfrm>
              <a:off x="7515"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280" name="Rectangle 8776"/>
            <p:cNvSpPr>
              <a:spLocks noChangeArrowheads="1"/>
            </p:cNvSpPr>
            <p:nvPr/>
          </p:nvSpPr>
          <p:spPr bwMode="auto">
            <a:xfrm>
              <a:off x="7524" y="2976"/>
              <a:ext cx="10"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281" name="Rectangle 8777"/>
            <p:cNvSpPr>
              <a:spLocks noChangeArrowheads="1"/>
            </p:cNvSpPr>
            <p:nvPr/>
          </p:nvSpPr>
          <p:spPr bwMode="auto">
            <a:xfrm>
              <a:off x="7534"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282" name="Rectangle 8778"/>
            <p:cNvSpPr>
              <a:spLocks noChangeArrowheads="1"/>
            </p:cNvSpPr>
            <p:nvPr/>
          </p:nvSpPr>
          <p:spPr bwMode="auto">
            <a:xfrm>
              <a:off x="7543"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283" name="Rectangle 8779"/>
            <p:cNvSpPr>
              <a:spLocks noChangeArrowheads="1"/>
            </p:cNvSpPr>
            <p:nvPr/>
          </p:nvSpPr>
          <p:spPr bwMode="auto">
            <a:xfrm>
              <a:off x="7552" y="2976"/>
              <a:ext cx="10"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284" name="Rectangle 8780"/>
            <p:cNvSpPr>
              <a:spLocks noChangeArrowheads="1"/>
            </p:cNvSpPr>
            <p:nvPr/>
          </p:nvSpPr>
          <p:spPr bwMode="auto">
            <a:xfrm>
              <a:off x="7562"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285" name="Rectangle 8781"/>
            <p:cNvSpPr>
              <a:spLocks noChangeArrowheads="1"/>
            </p:cNvSpPr>
            <p:nvPr/>
          </p:nvSpPr>
          <p:spPr bwMode="auto">
            <a:xfrm>
              <a:off x="7571"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286" name="Rectangle 8782"/>
            <p:cNvSpPr>
              <a:spLocks noChangeArrowheads="1"/>
            </p:cNvSpPr>
            <p:nvPr/>
          </p:nvSpPr>
          <p:spPr bwMode="auto">
            <a:xfrm>
              <a:off x="7580" y="2976"/>
              <a:ext cx="9" cy="613"/>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287" name="Rectangle 8783"/>
            <p:cNvSpPr>
              <a:spLocks noChangeArrowheads="1"/>
            </p:cNvSpPr>
            <p:nvPr/>
          </p:nvSpPr>
          <p:spPr bwMode="auto">
            <a:xfrm>
              <a:off x="6371" y="2993"/>
              <a:ext cx="1209" cy="593"/>
            </a:xfrm>
            <a:prstGeom prst="rect">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1288" name="Freeform 8784"/>
            <p:cNvSpPr>
              <a:spLocks/>
            </p:cNvSpPr>
            <p:nvPr/>
          </p:nvSpPr>
          <p:spPr bwMode="auto">
            <a:xfrm>
              <a:off x="6311" y="2887"/>
              <a:ext cx="1337" cy="100"/>
            </a:xfrm>
            <a:custGeom>
              <a:avLst/>
              <a:gdLst/>
              <a:ahLst/>
              <a:cxnLst>
                <a:cxn ang="0">
                  <a:pos x="0" y="0"/>
                </a:cxn>
                <a:cxn ang="0">
                  <a:pos x="78" y="100"/>
                </a:cxn>
                <a:cxn ang="0">
                  <a:pos x="1260" y="100"/>
                </a:cxn>
                <a:cxn ang="0">
                  <a:pos x="1337" y="0"/>
                </a:cxn>
                <a:cxn ang="0">
                  <a:pos x="0" y="0"/>
                </a:cxn>
              </a:cxnLst>
              <a:rect l="0" t="0" r="r" b="b"/>
              <a:pathLst>
                <a:path w="1337" h="100">
                  <a:moveTo>
                    <a:pt x="0" y="0"/>
                  </a:moveTo>
                  <a:lnTo>
                    <a:pt x="78" y="100"/>
                  </a:lnTo>
                  <a:lnTo>
                    <a:pt x="1260" y="100"/>
                  </a:lnTo>
                  <a:lnTo>
                    <a:pt x="1337" y="0"/>
                  </a:lnTo>
                  <a:lnTo>
                    <a:pt x="0" y="0"/>
                  </a:lnTo>
                  <a:close/>
                </a:path>
              </a:pathLst>
            </a:custGeom>
            <a:grpFill/>
            <a:ln w="9525">
              <a:noFill/>
              <a:round/>
              <a:headEnd/>
              <a:tailEnd/>
            </a:ln>
          </p:spPr>
          <p:txBody>
            <a:bodyPr/>
            <a:lstStyle/>
            <a:p>
              <a:pPr>
                <a:defRPr/>
              </a:pPr>
              <a:endParaRPr lang="en-US" dirty="0">
                <a:latin typeface="Arial" pitchFamily="34" charset="0"/>
              </a:endParaRPr>
            </a:p>
          </p:txBody>
        </p:sp>
        <p:sp>
          <p:nvSpPr>
            <p:cNvPr id="1289" name="Freeform 8785"/>
            <p:cNvSpPr>
              <a:spLocks/>
            </p:cNvSpPr>
            <p:nvPr/>
          </p:nvSpPr>
          <p:spPr bwMode="auto">
            <a:xfrm>
              <a:off x="6311" y="2887"/>
              <a:ext cx="1337" cy="100"/>
            </a:xfrm>
            <a:custGeom>
              <a:avLst/>
              <a:gdLst/>
              <a:ahLst/>
              <a:cxnLst>
                <a:cxn ang="0">
                  <a:pos x="0" y="0"/>
                </a:cxn>
                <a:cxn ang="0">
                  <a:pos x="78" y="100"/>
                </a:cxn>
                <a:cxn ang="0">
                  <a:pos x="1260" y="100"/>
                </a:cxn>
                <a:cxn ang="0">
                  <a:pos x="1337" y="0"/>
                </a:cxn>
                <a:cxn ang="0">
                  <a:pos x="0" y="0"/>
                </a:cxn>
              </a:cxnLst>
              <a:rect l="0" t="0" r="r" b="b"/>
              <a:pathLst>
                <a:path w="1337" h="100">
                  <a:moveTo>
                    <a:pt x="0" y="0"/>
                  </a:moveTo>
                  <a:lnTo>
                    <a:pt x="78" y="100"/>
                  </a:lnTo>
                  <a:lnTo>
                    <a:pt x="1260" y="100"/>
                  </a:lnTo>
                  <a:lnTo>
                    <a:pt x="1337" y="0"/>
                  </a:lnTo>
                  <a:lnTo>
                    <a:pt x="0" y="0"/>
                  </a:lnTo>
                  <a:close/>
                </a:path>
              </a:pathLst>
            </a:custGeom>
            <a:grpFill/>
            <a:ln w="1" cap="rnd">
              <a:solidFill>
                <a:srgbClr val="006600"/>
              </a:solidFill>
              <a:prstDash val="solid"/>
              <a:round/>
              <a:headEnd/>
              <a:tailEnd/>
            </a:ln>
          </p:spPr>
          <p:txBody>
            <a:bodyPr/>
            <a:lstStyle/>
            <a:p>
              <a:pPr>
                <a:defRPr/>
              </a:pPr>
              <a:endParaRPr lang="en-US" dirty="0">
                <a:latin typeface="Arial" pitchFamily="34" charset="0"/>
              </a:endParaRPr>
            </a:p>
          </p:txBody>
        </p:sp>
        <p:sp>
          <p:nvSpPr>
            <p:cNvPr id="1290" name="Freeform 8786"/>
            <p:cNvSpPr>
              <a:spLocks/>
            </p:cNvSpPr>
            <p:nvPr/>
          </p:nvSpPr>
          <p:spPr bwMode="auto">
            <a:xfrm>
              <a:off x="6311" y="2887"/>
              <a:ext cx="78" cy="792"/>
            </a:xfrm>
            <a:custGeom>
              <a:avLst/>
              <a:gdLst/>
              <a:ahLst/>
              <a:cxnLst>
                <a:cxn ang="0">
                  <a:pos x="0" y="0"/>
                </a:cxn>
                <a:cxn ang="0">
                  <a:pos x="0" y="792"/>
                </a:cxn>
                <a:cxn ang="0">
                  <a:pos x="78" y="694"/>
                </a:cxn>
                <a:cxn ang="0">
                  <a:pos x="78" y="100"/>
                </a:cxn>
                <a:cxn ang="0">
                  <a:pos x="0" y="0"/>
                </a:cxn>
              </a:cxnLst>
              <a:rect l="0" t="0" r="r" b="b"/>
              <a:pathLst>
                <a:path w="78" h="792">
                  <a:moveTo>
                    <a:pt x="0" y="0"/>
                  </a:moveTo>
                  <a:lnTo>
                    <a:pt x="0" y="792"/>
                  </a:lnTo>
                  <a:lnTo>
                    <a:pt x="78" y="694"/>
                  </a:lnTo>
                  <a:lnTo>
                    <a:pt x="78" y="100"/>
                  </a:lnTo>
                  <a:lnTo>
                    <a:pt x="0" y="0"/>
                  </a:lnTo>
                  <a:close/>
                </a:path>
              </a:pathLst>
            </a:custGeom>
            <a:grpFill/>
            <a:ln w="9525">
              <a:noFill/>
              <a:round/>
              <a:headEnd/>
              <a:tailEnd/>
            </a:ln>
          </p:spPr>
          <p:txBody>
            <a:bodyPr/>
            <a:lstStyle/>
            <a:p>
              <a:pPr>
                <a:defRPr/>
              </a:pPr>
              <a:endParaRPr lang="en-US" dirty="0">
                <a:latin typeface="Arial" pitchFamily="34" charset="0"/>
              </a:endParaRPr>
            </a:p>
          </p:txBody>
        </p:sp>
        <p:sp>
          <p:nvSpPr>
            <p:cNvPr id="1291" name="Freeform 8787"/>
            <p:cNvSpPr>
              <a:spLocks/>
            </p:cNvSpPr>
            <p:nvPr/>
          </p:nvSpPr>
          <p:spPr bwMode="auto">
            <a:xfrm>
              <a:off x="6311" y="2887"/>
              <a:ext cx="78" cy="792"/>
            </a:xfrm>
            <a:custGeom>
              <a:avLst/>
              <a:gdLst/>
              <a:ahLst/>
              <a:cxnLst>
                <a:cxn ang="0">
                  <a:pos x="0" y="0"/>
                </a:cxn>
                <a:cxn ang="0">
                  <a:pos x="0" y="792"/>
                </a:cxn>
                <a:cxn ang="0">
                  <a:pos x="78" y="694"/>
                </a:cxn>
                <a:cxn ang="0">
                  <a:pos x="78" y="100"/>
                </a:cxn>
                <a:cxn ang="0">
                  <a:pos x="0" y="0"/>
                </a:cxn>
              </a:cxnLst>
              <a:rect l="0" t="0" r="r" b="b"/>
              <a:pathLst>
                <a:path w="78" h="792">
                  <a:moveTo>
                    <a:pt x="0" y="0"/>
                  </a:moveTo>
                  <a:lnTo>
                    <a:pt x="0" y="792"/>
                  </a:lnTo>
                  <a:lnTo>
                    <a:pt x="78" y="694"/>
                  </a:lnTo>
                  <a:lnTo>
                    <a:pt x="78" y="100"/>
                  </a:lnTo>
                  <a:lnTo>
                    <a:pt x="0" y="0"/>
                  </a:lnTo>
                  <a:close/>
                </a:path>
              </a:pathLst>
            </a:custGeom>
            <a:grpFill/>
            <a:ln w="1" cap="rnd">
              <a:solidFill>
                <a:srgbClr val="006600"/>
              </a:solidFill>
              <a:prstDash val="solid"/>
              <a:round/>
              <a:headEnd/>
              <a:tailEnd/>
            </a:ln>
          </p:spPr>
          <p:txBody>
            <a:bodyPr/>
            <a:lstStyle/>
            <a:p>
              <a:pPr>
                <a:defRPr/>
              </a:pPr>
              <a:endParaRPr lang="en-US" dirty="0">
                <a:latin typeface="Arial" pitchFamily="34" charset="0"/>
              </a:endParaRPr>
            </a:p>
          </p:txBody>
        </p:sp>
        <p:sp>
          <p:nvSpPr>
            <p:cNvPr id="1292" name="Freeform 8788"/>
            <p:cNvSpPr>
              <a:spLocks/>
            </p:cNvSpPr>
            <p:nvPr/>
          </p:nvSpPr>
          <p:spPr bwMode="auto">
            <a:xfrm>
              <a:off x="6311" y="3581"/>
              <a:ext cx="1337" cy="98"/>
            </a:xfrm>
            <a:custGeom>
              <a:avLst/>
              <a:gdLst/>
              <a:ahLst/>
              <a:cxnLst>
                <a:cxn ang="0">
                  <a:pos x="0" y="98"/>
                </a:cxn>
                <a:cxn ang="0">
                  <a:pos x="1337" y="98"/>
                </a:cxn>
                <a:cxn ang="0">
                  <a:pos x="1260" y="0"/>
                </a:cxn>
                <a:cxn ang="0">
                  <a:pos x="78" y="0"/>
                </a:cxn>
                <a:cxn ang="0">
                  <a:pos x="0" y="98"/>
                </a:cxn>
              </a:cxnLst>
              <a:rect l="0" t="0" r="r" b="b"/>
              <a:pathLst>
                <a:path w="1337" h="98">
                  <a:moveTo>
                    <a:pt x="0" y="98"/>
                  </a:moveTo>
                  <a:lnTo>
                    <a:pt x="1337" y="98"/>
                  </a:lnTo>
                  <a:lnTo>
                    <a:pt x="1260" y="0"/>
                  </a:lnTo>
                  <a:lnTo>
                    <a:pt x="78" y="0"/>
                  </a:lnTo>
                  <a:lnTo>
                    <a:pt x="0" y="98"/>
                  </a:lnTo>
                  <a:close/>
                </a:path>
              </a:pathLst>
            </a:custGeom>
            <a:grpFill/>
            <a:ln w="9525">
              <a:noFill/>
              <a:round/>
              <a:headEnd/>
              <a:tailEnd/>
            </a:ln>
          </p:spPr>
          <p:txBody>
            <a:bodyPr/>
            <a:lstStyle/>
            <a:p>
              <a:pPr>
                <a:defRPr/>
              </a:pPr>
              <a:endParaRPr lang="en-US" dirty="0">
                <a:latin typeface="Arial" pitchFamily="34" charset="0"/>
              </a:endParaRPr>
            </a:p>
          </p:txBody>
        </p:sp>
        <p:sp>
          <p:nvSpPr>
            <p:cNvPr id="1293" name="Freeform 8789"/>
            <p:cNvSpPr>
              <a:spLocks/>
            </p:cNvSpPr>
            <p:nvPr/>
          </p:nvSpPr>
          <p:spPr bwMode="auto">
            <a:xfrm>
              <a:off x="6311" y="3581"/>
              <a:ext cx="1337" cy="98"/>
            </a:xfrm>
            <a:custGeom>
              <a:avLst/>
              <a:gdLst/>
              <a:ahLst/>
              <a:cxnLst>
                <a:cxn ang="0">
                  <a:pos x="0" y="98"/>
                </a:cxn>
                <a:cxn ang="0">
                  <a:pos x="1337" y="98"/>
                </a:cxn>
                <a:cxn ang="0">
                  <a:pos x="1260" y="0"/>
                </a:cxn>
                <a:cxn ang="0">
                  <a:pos x="78" y="0"/>
                </a:cxn>
                <a:cxn ang="0">
                  <a:pos x="0" y="98"/>
                </a:cxn>
              </a:cxnLst>
              <a:rect l="0" t="0" r="r" b="b"/>
              <a:pathLst>
                <a:path w="1337" h="98">
                  <a:moveTo>
                    <a:pt x="0" y="98"/>
                  </a:moveTo>
                  <a:lnTo>
                    <a:pt x="1337" y="98"/>
                  </a:lnTo>
                  <a:lnTo>
                    <a:pt x="1260" y="0"/>
                  </a:lnTo>
                  <a:lnTo>
                    <a:pt x="78" y="0"/>
                  </a:lnTo>
                  <a:lnTo>
                    <a:pt x="0" y="98"/>
                  </a:lnTo>
                  <a:close/>
                </a:path>
              </a:pathLst>
            </a:custGeom>
            <a:grpFill/>
            <a:ln w="1" cap="rnd">
              <a:solidFill>
                <a:srgbClr val="006600"/>
              </a:solidFill>
              <a:prstDash val="solid"/>
              <a:round/>
              <a:headEnd/>
              <a:tailEnd/>
            </a:ln>
          </p:spPr>
          <p:txBody>
            <a:bodyPr/>
            <a:lstStyle/>
            <a:p>
              <a:pPr>
                <a:defRPr/>
              </a:pPr>
              <a:endParaRPr lang="en-US" dirty="0">
                <a:latin typeface="Arial" pitchFamily="34" charset="0"/>
              </a:endParaRPr>
            </a:p>
          </p:txBody>
        </p:sp>
        <p:sp>
          <p:nvSpPr>
            <p:cNvPr id="1294" name="Freeform 8790"/>
            <p:cNvSpPr>
              <a:spLocks/>
            </p:cNvSpPr>
            <p:nvPr/>
          </p:nvSpPr>
          <p:spPr bwMode="auto">
            <a:xfrm>
              <a:off x="7571" y="2887"/>
              <a:ext cx="77" cy="792"/>
            </a:xfrm>
            <a:custGeom>
              <a:avLst/>
              <a:gdLst/>
              <a:ahLst/>
              <a:cxnLst>
                <a:cxn ang="0">
                  <a:pos x="77" y="792"/>
                </a:cxn>
                <a:cxn ang="0">
                  <a:pos x="77" y="0"/>
                </a:cxn>
                <a:cxn ang="0">
                  <a:pos x="0" y="100"/>
                </a:cxn>
                <a:cxn ang="0">
                  <a:pos x="0" y="694"/>
                </a:cxn>
                <a:cxn ang="0">
                  <a:pos x="77" y="792"/>
                </a:cxn>
              </a:cxnLst>
              <a:rect l="0" t="0" r="r" b="b"/>
              <a:pathLst>
                <a:path w="77" h="792">
                  <a:moveTo>
                    <a:pt x="77" y="792"/>
                  </a:moveTo>
                  <a:lnTo>
                    <a:pt x="77" y="0"/>
                  </a:lnTo>
                  <a:lnTo>
                    <a:pt x="0" y="100"/>
                  </a:lnTo>
                  <a:lnTo>
                    <a:pt x="0" y="694"/>
                  </a:lnTo>
                  <a:lnTo>
                    <a:pt x="77" y="792"/>
                  </a:lnTo>
                  <a:close/>
                </a:path>
              </a:pathLst>
            </a:custGeom>
            <a:grpFill/>
            <a:ln w="9525">
              <a:noFill/>
              <a:round/>
              <a:headEnd/>
              <a:tailEnd/>
            </a:ln>
          </p:spPr>
          <p:txBody>
            <a:bodyPr/>
            <a:lstStyle/>
            <a:p>
              <a:pPr>
                <a:defRPr/>
              </a:pPr>
              <a:endParaRPr lang="en-US" dirty="0">
                <a:latin typeface="Arial" pitchFamily="34" charset="0"/>
              </a:endParaRPr>
            </a:p>
          </p:txBody>
        </p:sp>
        <p:sp>
          <p:nvSpPr>
            <p:cNvPr id="1295" name="Freeform 8791"/>
            <p:cNvSpPr>
              <a:spLocks/>
            </p:cNvSpPr>
            <p:nvPr/>
          </p:nvSpPr>
          <p:spPr bwMode="auto">
            <a:xfrm>
              <a:off x="7571" y="2887"/>
              <a:ext cx="77" cy="792"/>
            </a:xfrm>
            <a:custGeom>
              <a:avLst/>
              <a:gdLst/>
              <a:ahLst/>
              <a:cxnLst>
                <a:cxn ang="0">
                  <a:pos x="77" y="792"/>
                </a:cxn>
                <a:cxn ang="0">
                  <a:pos x="77" y="0"/>
                </a:cxn>
                <a:cxn ang="0">
                  <a:pos x="0" y="100"/>
                </a:cxn>
                <a:cxn ang="0">
                  <a:pos x="0" y="694"/>
                </a:cxn>
                <a:cxn ang="0">
                  <a:pos x="77" y="792"/>
                </a:cxn>
              </a:cxnLst>
              <a:rect l="0" t="0" r="r" b="b"/>
              <a:pathLst>
                <a:path w="77" h="792">
                  <a:moveTo>
                    <a:pt x="77" y="792"/>
                  </a:moveTo>
                  <a:lnTo>
                    <a:pt x="77" y="0"/>
                  </a:lnTo>
                  <a:lnTo>
                    <a:pt x="0" y="100"/>
                  </a:lnTo>
                  <a:lnTo>
                    <a:pt x="0" y="694"/>
                  </a:lnTo>
                  <a:lnTo>
                    <a:pt x="77" y="792"/>
                  </a:lnTo>
                  <a:close/>
                </a:path>
              </a:pathLst>
            </a:custGeom>
            <a:grpFill/>
            <a:ln w="1" cap="rnd">
              <a:solidFill>
                <a:srgbClr val="006600"/>
              </a:solidFill>
              <a:prstDash val="solid"/>
              <a:round/>
              <a:headEnd/>
              <a:tailEnd/>
            </a:ln>
          </p:spPr>
          <p:txBody>
            <a:bodyPr/>
            <a:lstStyle/>
            <a:p>
              <a:pPr>
                <a:defRPr/>
              </a:pPr>
              <a:endParaRPr lang="en-US" dirty="0">
                <a:latin typeface="Arial" pitchFamily="34" charset="0"/>
              </a:endParaRPr>
            </a:p>
          </p:txBody>
        </p:sp>
        <p:sp>
          <p:nvSpPr>
            <p:cNvPr id="1296" name="Rectangle 8792"/>
            <p:cNvSpPr>
              <a:spLocks noChangeArrowheads="1"/>
            </p:cNvSpPr>
            <p:nvPr/>
          </p:nvSpPr>
          <p:spPr bwMode="auto">
            <a:xfrm>
              <a:off x="6311" y="2887"/>
              <a:ext cx="1337" cy="792"/>
            </a:xfrm>
            <a:prstGeom prst="rect">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1297" name="Rectangle 8793"/>
            <p:cNvSpPr>
              <a:spLocks noChangeArrowheads="1"/>
            </p:cNvSpPr>
            <p:nvPr/>
          </p:nvSpPr>
          <p:spPr bwMode="auto">
            <a:xfrm>
              <a:off x="6389" y="2987"/>
              <a:ext cx="1182" cy="594"/>
            </a:xfrm>
            <a:prstGeom prst="rect">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1298" name="Line 8794"/>
            <p:cNvSpPr>
              <a:spLocks noChangeShapeType="1"/>
            </p:cNvSpPr>
            <p:nvPr/>
          </p:nvSpPr>
          <p:spPr bwMode="auto">
            <a:xfrm>
              <a:off x="6311" y="2887"/>
              <a:ext cx="78" cy="100"/>
            </a:xfrm>
            <a:prstGeom prst="line">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1299" name="Line 8795"/>
            <p:cNvSpPr>
              <a:spLocks noChangeShapeType="1"/>
            </p:cNvSpPr>
            <p:nvPr/>
          </p:nvSpPr>
          <p:spPr bwMode="auto">
            <a:xfrm flipV="1">
              <a:off x="6311" y="3581"/>
              <a:ext cx="78" cy="98"/>
            </a:xfrm>
            <a:prstGeom prst="line">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1300" name="Line 8796"/>
            <p:cNvSpPr>
              <a:spLocks noChangeShapeType="1"/>
            </p:cNvSpPr>
            <p:nvPr/>
          </p:nvSpPr>
          <p:spPr bwMode="auto">
            <a:xfrm flipH="1" flipV="1">
              <a:off x="7571" y="3581"/>
              <a:ext cx="77" cy="98"/>
            </a:xfrm>
            <a:prstGeom prst="line">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1301" name="Line 8797"/>
            <p:cNvSpPr>
              <a:spLocks noChangeShapeType="1"/>
            </p:cNvSpPr>
            <p:nvPr/>
          </p:nvSpPr>
          <p:spPr bwMode="auto">
            <a:xfrm flipH="1">
              <a:off x="7571" y="2887"/>
              <a:ext cx="77" cy="100"/>
            </a:xfrm>
            <a:prstGeom prst="line">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1302" name="Freeform 8798"/>
            <p:cNvSpPr>
              <a:spLocks/>
            </p:cNvSpPr>
            <p:nvPr/>
          </p:nvSpPr>
          <p:spPr bwMode="auto">
            <a:xfrm>
              <a:off x="6311" y="2887"/>
              <a:ext cx="1337" cy="100"/>
            </a:xfrm>
            <a:custGeom>
              <a:avLst/>
              <a:gdLst/>
              <a:ahLst/>
              <a:cxnLst>
                <a:cxn ang="0">
                  <a:pos x="0" y="0"/>
                </a:cxn>
                <a:cxn ang="0">
                  <a:pos x="78" y="100"/>
                </a:cxn>
                <a:cxn ang="0">
                  <a:pos x="1260" y="100"/>
                </a:cxn>
                <a:cxn ang="0">
                  <a:pos x="1337" y="0"/>
                </a:cxn>
                <a:cxn ang="0">
                  <a:pos x="0" y="0"/>
                </a:cxn>
              </a:cxnLst>
              <a:rect l="0" t="0" r="r" b="b"/>
              <a:pathLst>
                <a:path w="1337" h="100">
                  <a:moveTo>
                    <a:pt x="0" y="0"/>
                  </a:moveTo>
                  <a:lnTo>
                    <a:pt x="78" y="100"/>
                  </a:lnTo>
                  <a:lnTo>
                    <a:pt x="1260" y="100"/>
                  </a:lnTo>
                  <a:lnTo>
                    <a:pt x="1337" y="0"/>
                  </a:lnTo>
                  <a:lnTo>
                    <a:pt x="0" y="0"/>
                  </a:lnTo>
                  <a:close/>
                </a:path>
              </a:pathLst>
            </a:custGeom>
            <a:grpFill/>
            <a:ln w="9525">
              <a:noFill/>
              <a:round/>
              <a:headEnd/>
              <a:tailEnd/>
            </a:ln>
          </p:spPr>
          <p:txBody>
            <a:bodyPr/>
            <a:lstStyle/>
            <a:p>
              <a:pPr>
                <a:defRPr/>
              </a:pPr>
              <a:endParaRPr lang="en-US" dirty="0">
                <a:latin typeface="Arial" pitchFamily="34" charset="0"/>
              </a:endParaRPr>
            </a:p>
          </p:txBody>
        </p:sp>
        <p:sp>
          <p:nvSpPr>
            <p:cNvPr id="1303" name="Freeform 8799"/>
            <p:cNvSpPr>
              <a:spLocks/>
            </p:cNvSpPr>
            <p:nvPr/>
          </p:nvSpPr>
          <p:spPr bwMode="auto">
            <a:xfrm>
              <a:off x="6311" y="2887"/>
              <a:ext cx="1337" cy="100"/>
            </a:xfrm>
            <a:custGeom>
              <a:avLst/>
              <a:gdLst/>
              <a:ahLst/>
              <a:cxnLst>
                <a:cxn ang="0">
                  <a:pos x="0" y="0"/>
                </a:cxn>
                <a:cxn ang="0">
                  <a:pos x="78" y="100"/>
                </a:cxn>
                <a:cxn ang="0">
                  <a:pos x="1260" y="100"/>
                </a:cxn>
                <a:cxn ang="0">
                  <a:pos x="1337" y="0"/>
                </a:cxn>
                <a:cxn ang="0">
                  <a:pos x="0" y="0"/>
                </a:cxn>
              </a:cxnLst>
              <a:rect l="0" t="0" r="r" b="b"/>
              <a:pathLst>
                <a:path w="1337" h="100">
                  <a:moveTo>
                    <a:pt x="0" y="0"/>
                  </a:moveTo>
                  <a:lnTo>
                    <a:pt x="78" y="100"/>
                  </a:lnTo>
                  <a:lnTo>
                    <a:pt x="1260" y="100"/>
                  </a:lnTo>
                  <a:lnTo>
                    <a:pt x="1337" y="0"/>
                  </a:lnTo>
                  <a:lnTo>
                    <a:pt x="0" y="0"/>
                  </a:lnTo>
                  <a:close/>
                </a:path>
              </a:pathLst>
            </a:custGeom>
            <a:grpFill/>
            <a:ln w="1" cap="rnd">
              <a:solidFill>
                <a:srgbClr val="006600"/>
              </a:solidFill>
              <a:prstDash val="solid"/>
              <a:round/>
              <a:headEnd/>
              <a:tailEnd/>
            </a:ln>
          </p:spPr>
          <p:txBody>
            <a:bodyPr/>
            <a:lstStyle/>
            <a:p>
              <a:pPr>
                <a:defRPr/>
              </a:pPr>
              <a:endParaRPr lang="en-US" dirty="0">
                <a:latin typeface="Arial" pitchFamily="34" charset="0"/>
              </a:endParaRPr>
            </a:p>
          </p:txBody>
        </p:sp>
        <p:sp>
          <p:nvSpPr>
            <p:cNvPr id="1304" name="Freeform 8800"/>
            <p:cNvSpPr>
              <a:spLocks/>
            </p:cNvSpPr>
            <p:nvPr/>
          </p:nvSpPr>
          <p:spPr bwMode="auto">
            <a:xfrm>
              <a:off x="6311" y="2887"/>
              <a:ext cx="78" cy="792"/>
            </a:xfrm>
            <a:custGeom>
              <a:avLst/>
              <a:gdLst/>
              <a:ahLst/>
              <a:cxnLst>
                <a:cxn ang="0">
                  <a:pos x="0" y="0"/>
                </a:cxn>
                <a:cxn ang="0">
                  <a:pos x="0" y="792"/>
                </a:cxn>
                <a:cxn ang="0">
                  <a:pos x="78" y="694"/>
                </a:cxn>
                <a:cxn ang="0">
                  <a:pos x="78" y="100"/>
                </a:cxn>
                <a:cxn ang="0">
                  <a:pos x="0" y="0"/>
                </a:cxn>
              </a:cxnLst>
              <a:rect l="0" t="0" r="r" b="b"/>
              <a:pathLst>
                <a:path w="78" h="792">
                  <a:moveTo>
                    <a:pt x="0" y="0"/>
                  </a:moveTo>
                  <a:lnTo>
                    <a:pt x="0" y="792"/>
                  </a:lnTo>
                  <a:lnTo>
                    <a:pt x="78" y="694"/>
                  </a:lnTo>
                  <a:lnTo>
                    <a:pt x="78" y="100"/>
                  </a:lnTo>
                  <a:lnTo>
                    <a:pt x="0" y="0"/>
                  </a:lnTo>
                  <a:close/>
                </a:path>
              </a:pathLst>
            </a:custGeom>
            <a:grpFill/>
            <a:ln w="9525">
              <a:noFill/>
              <a:round/>
              <a:headEnd/>
              <a:tailEnd/>
            </a:ln>
          </p:spPr>
          <p:txBody>
            <a:bodyPr/>
            <a:lstStyle/>
            <a:p>
              <a:pPr>
                <a:defRPr/>
              </a:pPr>
              <a:endParaRPr lang="en-US" dirty="0">
                <a:latin typeface="Arial" pitchFamily="34" charset="0"/>
              </a:endParaRPr>
            </a:p>
          </p:txBody>
        </p:sp>
        <p:sp>
          <p:nvSpPr>
            <p:cNvPr id="1305" name="Freeform 8801"/>
            <p:cNvSpPr>
              <a:spLocks/>
            </p:cNvSpPr>
            <p:nvPr/>
          </p:nvSpPr>
          <p:spPr bwMode="auto">
            <a:xfrm>
              <a:off x="6311" y="2887"/>
              <a:ext cx="78" cy="792"/>
            </a:xfrm>
            <a:custGeom>
              <a:avLst/>
              <a:gdLst/>
              <a:ahLst/>
              <a:cxnLst>
                <a:cxn ang="0">
                  <a:pos x="0" y="0"/>
                </a:cxn>
                <a:cxn ang="0">
                  <a:pos x="0" y="792"/>
                </a:cxn>
                <a:cxn ang="0">
                  <a:pos x="78" y="694"/>
                </a:cxn>
                <a:cxn ang="0">
                  <a:pos x="78" y="100"/>
                </a:cxn>
                <a:cxn ang="0">
                  <a:pos x="0" y="0"/>
                </a:cxn>
              </a:cxnLst>
              <a:rect l="0" t="0" r="r" b="b"/>
              <a:pathLst>
                <a:path w="78" h="792">
                  <a:moveTo>
                    <a:pt x="0" y="0"/>
                  </a:moveTo>
                  <a:lnTo>
                    <a:pt x="0" y="792"/>
                  </a:lnTo>
                  <a:lnTo>
                    <a:pt x="78" y="694"/>
                  </a:lnTo>
                  <a:lnTo>
                    <a:pt x="78" y="100"/>
                  </a:lnTo>
                  <a:lnTo>
                    <a:pt x="0" y="0"/>
                  </a:lnTo>
                  <a:close/>
                </a:path>
              </a:pathLst>
            </a:custGeom>
            <a:grpFill/>
            <a:ln w="1" cap="rnd">
              <a:solidFill>
                <a:srgbClr val="006600"/>
              </a:solidFill>
              <a:prstDash val="solid"/>
              <a:round/>
              <a:headEnd/>
              <a:tailEnd/>
            </a:ln>
          </p:spPr>
          <p:txBody>
            <a:bodyPr/>
            <a:lstStyle/>
            <a:p>
              <a:pPr>
                <a:defRPr/>
              </a:pPr>
              <a:endParaRPr lang="en-US" dirty="0">
                <a:latin typeface="Arial" pitchFamily="34" charset="0"/>
              </a:endParaRPr>
            </a:p>
          </p:txBody>
        </p:sp>
        <p:sp>
          <p:nvSpPr>
            <p:cNvPr id="1306" name="Freeform 8802"/>
            <p:cNvSpPr>
              <a:spLocks/>
            </p:cNvSpPr>
            <p:nvPr/>
          </p:nvSpPr>
          <p:spPr bwMode="auto">
            <a:xfrm>
              <a:off x="6311" y="3581"/>
              <a:ext cx="1337" cy="98"/>
            </a:xfrm>
            <a:custGeom>
              <a:avLst/>
              <a:gdLst/>
              <a:ahLst/>
              <a:cxnLst>
                <a:cxn ang="0">
                  <a:pos x="0" y="98"/>
                </a:cxn>
                <a:cxn ang="0">
                  <a:pos x="1337" y="98"/>
                </a:cxn>
                <a:cxn ang="0">
                  <a:pos x="1260" y="0"/>
                </a:cxn>
                <a:cxn ang="0">
                  <a:pos x="78" y="0"/>
                </a:cxn>
                <a:cxn ang="0">
                  <a:pos x="0" y="98"/>
                </a:cxn>
              </a:cxnLst>
              <a:rect l="0" t="0" r="r" b="b"/>
              <a:pathLst>
                <a:path w="1337" h="98">
                  <a:moveTo>
                    <a:pt x="0" y="98"/>
                  </a:moveTo>
                  <a:lnTo>
                    <a:pt x="1337" y="98"/>
                  </a:lnTo>
                  <a:lnTo>
                    <a:pt x="1260" y="0"/>
                  </a:lnTo>
                  <a:lnTo>
                    <a:pt x="78" y="0"/>
                  </a:lnTo>
                  <a:lnTo>
                    <a:pt x="0" y="98"/>
                  </a:lnTo>
                  <a:close/>
                </a:path>
              </a:pathLst>
            </a:custGeom>
            <a:grpFill/>
            <a:ln w="9525">
              <a:noFill/>
              <a:round/>
              <a:headEnd/>
              <a:tailEnd/>
            </a:ln>
          </p:spPr>
          <p:txBody>
            <a:bodyPr/>
            <a:lstStyle/>
            <a:p>
              <a:pPr>
                <a:defRPr/>
              </a:pPr>
              <a:endParaRPr lang="en-US" dirty="0">
                <a:latin typeface="Arial" pitchFamily="34" charset="0"/>
              </a:endParaRPr>
            </a:p>
          </p:txBody>
        </p:sp>
        <p:sp>
          <p:nvSpPr>
            <p:cNvPr id="1307" name="Freeform 8803"/>
            <p:cNvSpPr>
              <a:spLocks/>
            </p:cNvSpPr>
            <p:nvPr/>
          </p:nvSpPr>
          <p:spPr bwMode="auto">
            <a:xfrm>
              <a:off x="6311" y="3581"/>
              <a:ext cx="1337" cy="98"/>
            </a:xfrm>
            <a:custGeom>
              <a:avLst/>
              <a:gdLst/>
              <a:ahLst/>
              <a:cxnLst>
                <a:cxn ang="0">
                  <a:pos x="0" y="98"/>
                </a:cxn>
                <a:cxn ang="0">
                  <a:pos x="1337" y="98"/>
                </a:cxn>
                <a:cxn ang="0">
                  <a:pos x="1260" y="0"/>
                </a:cxn>
                <a:cxn ang="0">
                  <a:pos x="78" y="0"/>
                </a:cxn>
                <a:cxn ang="0">
                  <a:pos x="0" y="98"/>
                </a:cxn>
              </a:cxnLst>
              <a:rect l="0" t="0" r="r" b="b"/>
              <a:pathLst>
                <a:path w="1337" h="98">
                  <a:moveTo>
                    <a:pt x="0" y="98"/>
                  </a:moveTo>
                  <a:lnTo>
                    <a:pt x="1337" y="98"/>
                  </a:lnTo>
                  <a:lnTo>
                    <a:pt x="1260" y="0"/>
                  </a:lnTo>
                  <a:lnTo>
                    <a:pt x="78" y="0"/>
                  </a:lnTo>
                  <a:lnTo>
                    <a:pt x="0" y="98"/>
                  </a:lnTo>
                  <a:close/>
                </a:path>
              </a:pathLst>
            </a:custGeom>
            <a:grpFill/>
            <a:ln w="1" cap="rnd">
              <a:solidFill>
                <a:srgbClr val="006600"/>
              </a:solidFill>
              <a:prstDash val="solid"/>
              <a:round/>
              <a:headEnd/>
              <a:tailEnd/>
            </a:ln>
          </p:spPr>
          <p:txBody>
            <a:bodyPr/>
            <a:lstStyle/>
            <a:p>
              <a:pPr>
                <a:defRPr/>
              </a:pPr>
              <a:endParaRPr lang="en-US" dirty="0">
                <a:latin typeface="Arial" pitchFamily="34" charset="0"/>
              </a:endParaRPr>
            </a:p>
          </p:txBody>
        </p:sp>
        <p:sp>
          <p:nvSpPr>
            <p:cNvPr id="1308" name="Freeform 8804"/>
            <p:cNvSpPr>
              <a:spLocks/>
            </p:cNvSpPr>
            <p:nvPr/>
          </p:nvSpPr>
          <p:spPr bwMode="auto">
            <a:xfrm>
              <a:off x="7571" y="2887"/>
              <a:ext cx="77" cy="792"/>
            </a:xfrm>
            <a:custGeom>
              <a:avLst/>
              <a:gdLst/>
              <a:ahLst/>
              <a:cxnLst>
                <a:cxn ang="0">
                  <a:pos x="77" y="792"/>
                </a:cxn>
                <a:cxn ang="0">
                  <a:pos x="77" y="0"/>
                </a:cxn>
                <a:cxn ang="0">
                  <a:pos x="0" y="100"/>
                </a:cxn>
                <a:cxn ang="0">
                  <a:pos x="0" y="694"/>
                </a:cxn>
                <a:cxn ang="0">
                  <a:pos x="77" y="792"/>
                </a:cxn>
              </a:cxnLst>
              <a:rect l="0" t="0" r="r" b="b"/>
              <a:pathLst>
                <a:path w="77" h="792">
                  <a:moveTo>
                    <a:pt x="77" y="792"/>
                  </a:moveTo>
                  <a:lnTo>
                    <a:pt x="77" y="0"/>
                  </a:lnTo>
                  <a:lnTo>
                    <a:pt x="0" y="100"/>
                  </a:lnTo>
                  <a:lnTo>
                    <a:pt x="0" y="694"/>
                  </a:lnTo>
                  <a:lnTo>
                    <a:pt x="77" y="792"/>
                  </a:lnTo>
                  <a:close/>
                </a:path>
              </a:pathLst>
            </a:custGeom>
            <a:grpFill/>
            <a:ln w="9525">
              <a:noFill/>
              <a:round/>
              <a:headEnd/>
              <a:tailEnd/>
            </a:ln>
          </p:spPr>
          <p:txBody>
            <a:bodyPr/>
            <a:lstStyle/>
            <a:p>
              <a:pPr>
                <a:defRPr/>
              </a:pPr>
              <a:endParaRPr lang="en-US" dirty="0">
                <a:latin typeface="Arial" pitchFamily="34" charset="0"/>
              </a:endParaRPr>
            </a:p>
          </p:txBody>
        </p:sp>
        <p:sp>
          <p:nvSpPr>
            <p:cNvPr id="1309" name="Freeform 8805"/>
            <p:cNvSpPr>
              <a:spLocks/>
            </p:cNvSpPr>
            <p:nvPr/>
          </p:nvSpPr>
          <p:spPr bwMode="auto">
            <a:xfrm>
              <a:off x="7571" y="2887"/>
              <a:ext cx="77" cy="792"/>
            </a:xfrm>
            <a:custGeom>
              <a:avLst/>
              <a:gdLst/>
              <a:ahLst/>
              <a:cxnLst>
                <a:cxn ang="0">
                  <a:pos x="77" y="792"/>
                </a:cxn>
                <a:cxn ang="0">
                  <a:pos x="77" y="0"/>
                </a:cxn>
                <a:cxn ang="0">
                  <a:pos x="0" y="100"/>
                </a:cxn>
                <a:cxn ang="0">
                  <a:pos x="0" y="694"/>
                </a:cxn>
                <a:cxn ang="0">
                  <a:pos x="77" y="792"/>
                </a:cxn>
              </a:cxnLst>
              <a:rect l="0" t="0" r="r" b="b"/>
              <a:pathLst>
                <a:path w="77" h="792">
                  <a:moveTo>
                    <a:pt x="77" y="792"/>
                  </a:moveTo>
                  <a:lnTo>
                    <a:pt x="77" y="0"/>
                  </a:lnTo>
                  <a:lnTo>
                    <a:pt x="0" y="100"/>
                  </a:lnTo>
                  <a:lnTo>
                    <a:pt x="0" y="694"/>
                  </a:lnTo>
                  <a:lnTo>
                    <a:pt x="77" y="792"/>
                  </a:lnTo>
                  <a:close/>
                </a:path>
              </a:pathLst>
            </a:custGeom>
            <a:grpFill/>
            <a:ln w="1" cap="rnd">
              <a:solidFill>
                <a:srgbClr val="006600"/>
              </a:solidFill>
              <a:prstDash val="solid"/>
              <a:round/>
              <a:headEnd/>
              <a:tailEnd/>
            </a:ln>
          </p:spPr>
          <p:txBody>
            <a:bodyPr/>
            <a:lstStyle/>
            <a:p>
              <a:pPr>
                <a:defRPr/>
              </a:pPr>
              <a:endParaRPr lang="en-US" dirty="0">
                <a:latin typeface="Arial" pitchFamily="34" charset="0"/>
              </a:endParaRPr>
            </a:p>
          </p:txBody>
        </p:sp>
        <p:sp>
          <p:nvSpPr>
            <p:cNvPr id="1310" name="Rectangle 8806"/>
            <p:cNvSpPr>
              <a:spLocks noChangeArrowheads="1"/>
            </p:cNvSpPr>
            <p:nvPr/>
          </p:nvSpPr>
          <p:spPr bwMode="auto">
            <a:xfrm>
              <a:off x="6311" y="2887"/>
              <a:ext cx="1337" cy="792"/>
            </a:xfrm>
            <a:prstGeom prst="rect">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1311" name="Rectangle 8807"/>
            <p:cNvSpPr>
              <a:spLocks noChangeArrowheads="1"/>
            </p:cNvSpPr>
            <p:nvPr/>
          </p:nvSpPr>
          <p:spPr bwMode="auto">
            <a:xfrm>
              <a:off x="6389" y="2987"/>
              <a:ext cx="1182" cy="594"/>
            </a:xfrm>
            <a:prstGeom prst="rect">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1312" name="Line 8808"/>
            <p:cNvSpPr>
              <a:spLocks noChangeShapeType="1"/>
            </p:cNvSpPr>
            <p:nvPr/>
          </p:nvSpPr>
          <p:spPr bwMode="auto">
            <a:xfrm>
              <a:off x="6311" y="2887"/>
              <a:ext cx="78" cy="100"/>
            </a:xfrm>
            <a:prstGeom prst="line">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1313" name="Line 8809"/>
            <p:cNvSpPr>
              <a:spLocks noChangeShapeType="1"/>
            </p:cNvSpPr>
            <p:nvPr/>
          </p:nvSpPr>
          <p:spPr bwMode="auto">
            <a:xfrm flipV="1">
              <a:off x="6311" y="3581"/>
              <a:ext cx="78" cy="98"/>
            </a:xfrm>
            <a:prstGeom prst="line">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1314" name="Line 8810"/>
            <p:cNvSpPr>
              <a:spLocks noChangeShapeType="1"/>
            </p:cNvSpPr>
            <p:nvPr/>
          </p:nvSpPr>
          <p:spPr bwMode="auto">
            <a:xfrm flipH="1" flipV="1">
              <a:off x="7571" y="3581"/>
              <a:ext cx="77" cy="98"/>
            </a:xfrm>
            <a:prstGeom prst="line">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1315" name="Line 8811"/>
            <p:cNvSpPr>
              <a:spLocks noChangeShapeType="1"/>
            </p:cNvSpPr>
            <p:nvPr/>
          </p:nvSpPr>
          <p:spPr bwMode="auto">
            <a:xfrm flipH="1">
              <a:off x="7571" y="2887"/>
              <a:ext cx="77" cy="100"/>
            </a:xfrm>
            <a:prstGeom prst="line">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1316" name="Rectangle 8812"/>
            <p:cNvSpPr>
              <a:spLocks noChangeArrowheads="1"/>
            </p:cNvSpPr>
            <p:nvPr/>
          </p:nvSpPr>
          <p:spPr bwMode="auto">
            <a:xfrm>
              <a:off x="6492" y="3162"/>
              <a:ext cx="942" cy="151"/>
            </a:xfrm>
            <a:prstGeom prst="rect">
              <a:avLst/>
            </a:prstGeom>
            <a:grpFill/>
            <a:ln w="9525">
              <a:noFill/>
              <a:miter lim="800000"/>
              <a:headEnd/>
              <a:tailEnd/>
            </a:ln>
          </p:spPr>
          <p:txBody>
            <a:bodyPr wrap="none" lIns="0" tIns="0" rIns="0" bIns="0">
              <a:spAutoFit/>
            </a:bodyPr>
            <a:lstStyle/>
            <a:p>
              <a:pPr>
                <a:lnSpc>
                  <a:spcPct val="100000"/>
                </a:lnSpc>
                <a:spcBef>
                  <a:spcPct val="0"/>
                </a:spcBef>
                <a:spcAft>
                  <a:spcPts val="1000"/>
                </a:spcAft>
                <a:buClrTx/>
                <a:buSzTx/>
                <a:buFontTx/>
                <a:buNone/>
                <a:defRPr/>
              </a:pPr>
              <a:r>
                <a:rPr lang="en-US" sz="800" b="1" dirty="0">
                  <a:solidFill>
                    <a:srgbClr val="000000"/>
                  </a:solidFill>
                  <a:latin typeface="Arial" pitchFamily="34" charset="0"/>
                </a:rPr>
                <a:t>Procurement</a:t>
              </a:r>
              <a:endParaRPr lang="en-US" sz="2000" dirty="0">
                <a:solidFill>
                  <a:schemeClr val="tx1"/>
                </a:solidFill>
                <a:latin typeface="Arial" pitchFamily="34" charset="0"/>
              </a:endParaRPr>
            </a:p>
          </p:txBody>
        </p:sp>
        <p:sp>
          <p:nvSpPr>
            <p:cNvPr id="1317" name="Rectangle 8813"/>
            <p:cNvSpPr>
              <a:spLocks noChangeArrowheads="1"/>
            </p:cNvSpPr>
            <p:nvPr/>
          </p:nvSpPr>
          <p:spPr bwMode="auto">
            <a:xfrm>
              <a:off x="6325" y="4017"/>
              <a:ext cx="18"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18" name="Rectangle 8814"/>
            <p:cNvSpPr>
              <a:spLocks noChangeArrowheads="1"/>
            </p:cNvSpPr>
            <p:nvPr/>
          </p:nvSpPr>
          <p:spPr bwMode="auto">
            <a:xfrm>
              <a:off x="6343"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19" name="Rectangle 8815"/>
            <p:cNvSpPr>
              <a:spLocks noChangeArrowheads="1"/>
            </p:cNvSpPr>
            <p:nvPr/>
          </p:nvSpPr>
          <p:spPr bwMode="auto">
            <a:xfrm>
              <a:off x="6352"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20" name="Rectangle 8816"/>
            <p:cNvSpPr>
              <a:spLocks noChangeArrowheads="1"/>
            </p:cNvSpPr>
            <p:nvPr/>
          </p:nvSpPr>
          <p:spPr bwMode="auto">
            <a:xfrm>
              <a:off x="6362"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21" name="Rectangle 8817"/>
            <p:cNvSpPr>
              <a:spLocks noChangeArrowheads="1"/>
            </p:cNvSpPr>
            <p:nvPr/>
          </p:nvSpPr>
          <p:spPr bwMode="auto">
            <a:xfrm>
              <a:off x="6371"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22" name="Rectangle 8818"/>
            <p:cNvSpPr>
              <a:spLocks noChangeArrowheads="1"/>
            </p:cNvSpPr>
            <p:nvPr/>
          </p:nvSpPr>
          <p:spPr bwMode="auto">
            <a:xfrm>
              <a:off x="6380"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23" name="Rectangle 8819"/>
            <p:cNvSpPr>
              <a:spLocks noChangeArrowheads="1"/>
            </p:cNvSpPr>
            <p:nvPr/>
          </p:nvSpPr>
          <p:spPr bwMode="auto">
            <a:xfrm>
              <a:off x="6390"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24" name="Rectangle 8820"/>
            <p:cNvSpPr>
              <a:spLocks noChangeArrowheads="1"/>
            </p:cNvSpPr>
            <p:nvPr/>
          </p:nvSpPr>
          <p:spPr bwMode="auto">
            <a:xfrm>
              <a:off x="6399"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25" name="Rectangle 8821"/>
            <p:cNvSpPr>
              <a:spLocks noChangeArrowheads="1"/>
            </p:cNvSpPr>
            <p:nvPr/>
          </p:nvSpPr>
          <p:spPr bwMode="auto">
            <a:xfrm>
              <a:off x="6408"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26" name="Rectangle 8822"/>
            <p:cNvSpPr>
              <a:spLocks noChangeArrowheads="1"/>
            </p:cNvSpPr>
            <p:nvPr/>
          </p:nvSpPr>
          <p:spPr bwMode="auto">
            <a:xfrm>
              <a:off x="6418"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27" name="Rectangle 8823"/>
            <p:cNvSpPr>
              <a:spLocks noChangeArrowheads="1"/>
            </p:cNvSpPr>
            <p:nvPr/>
          </p:nvSpPr>
          <p:spPr bwMode="auto">
            <a:xfrm>
              <a:off x="6427"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28" name="Rectangle 8824"/>
            <p:cNvSpPr>
              <a:spLocks noChangeArrowheads="1"/>
            </p:cNvSpPr>
            <p:nvPr/>
          </p:nvSpPr>
          <p:spPr bwMode="auto">
            <a:xfrm>
              <a:off x="6436"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29" name="Rectangle 8825"/>
            <p:cNvSpPr>
              <a:spLocks noChangeArrowheads="1"/>
            </p:cNvSpPr>
            <p:nvPr/>
          </p:nvSpPr>
          <p:spPr bwMode="auto">
            <a:xfrm>
              <a:off x="6445"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30" name="Rectangle 8826"/>
            <p:cNvSpPr>
              <a:spLocks noChangeArrowheads="1"/>
            </p:cNvSpPr>
            <p:nvPr/>
          </p:nvSpPr>
          <p:spPr bwMode="auto">
            <a:xfrm>
              <a:off x="6455"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31" name="Rectangle 8827"/>
            <p:cNvSpPr>
              <a:spLocks noChangeArrowheads="1"/>
            </p:cNvSpPr>
            <p:nvPr/>
          </p:nvSpPr>
          <p:spPr bwMode="auto">
            <a:xfrm>
              <a:off x="6464"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32" name="Rectangle 8828"/>
            <p:cNvSpPr>
              <a:spLocks noChangeArrowheads="1"/>
            </p:cNvSpPr>
            <p:nvPr/>
          </p:nvSpPr>
          <p:spPr bwMode="auto">
            <a:xfrm>
              <a:off x="6473"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33" name="Rectangle 8829"/>
            <p:cNvSpPr>
              <a:spLocks noChangeArrowheads="1"/>
            </p:cNvSpPr>
            <p:nvPr/>
          </p:nvSpPr>
          <p:spPr bwMode="auto">
            <a:xfrm>
              <a:off x="6483"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34" name="Rectangle 8830"/>
            <p:cNvSpPr>
              <a:spLocks noChangeArrowheads="1"/>
            </p:cNvSpPr>
            <p:nvPr/>
          </p:nvSpPr>
          <p:spPr bwMode="auto">
            <a:xfrm>
              <a:off x="6492"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35" name="Rectangle 8831"/>
            <p:cNvSpPr>
              <a:spLocks noChangeArrowheads="1"/>
            </p:cNvSpPr>
            <p:nvPr/>
          </p:nvSpPr>
          <p:spPr bwMode="auto">
            <a:xfrm>
              <a:off x="6501"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36" name="Rectangle 8832"/>
            <p:cNvSpPr>
              <a:spLocks noChangeArrowheads="1"/>
            </p:cNvSpPr>
            <p:nvPr/>
          </p:nvSpPr>
          <p:spPr bwMode="auto">
            <a:xfrm>
              <a:off x="6511"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37" name="Rectangle 8833"/>
            <p:cNvSpPr>
              <a:spLocks noChangeArrowheads="1"/>
            </p:cNvSpPr>
            <p:nvPr/>
          </p:nvSpPr>
          <p:spPr bwMode="auto">
            <a:xfrm>
              <a:off x="6520"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38" name="Rectangle 8834"/>
            <p:cNvSpPr>
              <a:spLocks noChangeArrowheads="1"/>
            </p:cNvSpPr>
            <p:nvPr/>
          </p:nvSpPr>
          <p:spPr bwMode="auto">
            <a:xfrm>
              <a:off x="6529"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39" name="Rectangle 8835"/>
            <p:cNvSpPr>
              <a:spLocks noChangeArrowheads="1"/>
            </p:cNvSpPr>
            <p:nvPr/>
          </p:nvSpPr>
          <p:spPr bwMode="auto">
            <a:xfrm>
              <a:off x="6538"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40" name="Rectangle 8836"/>
            <p:cNvSpPr>
              <a:spLocks noChangeArrowheads="1"/>
            </p:cNvSpPr>
            <p:nvPr/>
          </p:nvSpPr>
          <p:spPr bwMode="auto">
            <a:xfrm>
              <a:off x="6548"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41" name="Rectangle 8837"/>
            <p:cNvSpPr>
              <a:spLocks noChangeArrowheads="1"/>
            </p:cNvSpPr>
            <p:nvPr/>
          </p:nvSpPr>
          <p:spPr bwMode="auto">
            <a:xfrm>
              <a:off x="6557"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42" name="Rectangle 8838"/>
            <p:cNvSpPr>
              <a:spLocks noChangeArrowheads="1"/>
            </p:cNvSpPr>
            <p:nvPr/>
          </p:nvSpPr>
          <p:spPr bwMode="auto">
            <a:xfrm>
              <a:off x="6566"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43" name="Rectangle 8839"/>
            <p:cNvSpPr>
              <a:spLocks noChangeArrowheads="1"/>
            </p:cNvSpPr>
            <p:nvPr/>
          </p:nvSpPr>
          <p:spPr bwMode="auto">
            <a:xfrm>
              <a:off x="6576"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44" name="Rectangle 8840"/>
            <p:cNvSpPr>
              <a:spLocks noChangeArrowheads="1"/>
            </p:cNvSpPr>
            <p:nvPr/>
          </p:nvSpPr>
          <p:spPr bwMode="auto">
            <a:xfrm>
              <a:off x="6585"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45" name="Rectangle 8841"/>
            <p:cNvSpPr>
              <a:spLocks noChangeArrowheads="1"/>
            </p:cNvSpPr>
            <p:nvPr/>
          </p:nvSpPr>
          <p:spPr bwMode="auto">
            <a:xfrm>
              <a:off x="6594"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46" name="Rectangle 8842"/>
            <p:cNvSpPr>
              <a:spLocks noChangeArrowheads="1"/>
            </p:cNvSpPr>
            <p:nvPr/>
          </p:nvSpPr>
          <p:spPr bwMode="auto">
            <a:xfrm>
              <a:off x="6604"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47" name="Rectangle 8843"/>
            <p:cNvSpPr>
              <a:spLocks noChangeArrowheads="1"/>
            </p:cNvSpPr>
            <p:nvPr/>
          </p:nvSpPr>
          <p:spPr bwMode="auto">
            <a:xfrm>
              <a:off x="6613"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48" name="Rectangle 8844"/>
            <p:cNvSpPr>
              <a:spLocks noChangeArrowheads="1"/>
            </p:cNvSpPr>
            <p:nvPr/>
          </p:nvSpPr>
          <p:spPr bwMode="auto">
            <a:xfrm>
              <a:off x="6622"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49" name="Rectangle 8845"/>
            <p:cNvSpPr>
              <a:spLocks noChangeArrowheads="1"/>
            </p:cNvSpPr>
            <p:nvPr/>
          </p:nvSpPr>
          <p:spPr bwMode="auto">
            <a:xfrm>
              <a:off x="6631"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50" name="Rectangle 8846"/>
            <p:cNvSpPr>
              <a:spLocks noChangeArrowheads="1"/>
            </p:cNvSpPr>
            <p:nvPr/>
          </p:nvSpPr>
          <p:spPr bwMode="auto">
            <a:xfrm>
              <a:off x="6641"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51" name="Rectangle 8847"/>
            <p:cNvSpPr>
              <a:spLocks noChangeArrowheads="1"/>
            </p:cNvSpPr>
            <p:nvPr/>
          </p:nvSpPr>
          <p:spPr bwMode="auto">
            <a:xfrm>
              <a:off x="6650"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52" name="Rectangle 8848"/>
            <p:cNvSpPr>
              <a:spLocks noChangeArrowheads="1"/>
            </p:cNvSpPr>
            <p:nvPr/>
          </p:nvSpPr>
          <p:spPr bwMode="auto">
            <a:xfrm>
              <a:off x="6659"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53" name="Rectangle 8849"/>
            <p:cNvSpPr>
              <a:spLocks noChangeArrowheads="1"/>
            </p:cNvSpPr>
            <p:nvPr/>
          </p:nvSpPr>
          <p:spPr bwMode="auto">
            <a:xfrm>
              <a:off x="6669"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54" name="Rectangle 8850"/>
            <p:cNvSpPr>
              <a:spLocks noChangeArrowheads="1"/>
            </p:cNvSpPr>
            <p:nvPr/>
          </p:nvSpPr>
          <p:spPr bwMode="auto">
            <a:xfrm>
              <a:off x="6678"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55" name="Rectangle 8851"/>
            <p:cNvSpPr>
              <a:spLocks noChangeArrowheads="1"/>
            </p:cNvSpPr>
            <p:nvPr/>
          </p:nvSpPr>
          <p:spPr bwMode="auto">
            <a:xfrm>
              <a:off x="6687"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56" name="Rectangle 8852"/>
            <p:cNvSpPr>
              <a:spLocks noChangeArrowheads="1"/>
            </p:cNvSpPr>
            <p:nvPr/>
          </p:nvSpPr>
          <p:spPr bwMode="auto">
            <a:xfrm>
              <a:off x="6697"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57" name="Rectangle 8853"/>
            <p:cNvSpPr>
              <a:spLocks noChangeArrowheads="1"/>
            </p:cNvSpPr>
            <p:nvPr/>
          </p:nvSpPr>
          <p:spPr bwMode="auto">
            <a:xfrm>
              <a:off x="6706"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58" name="Rectangle 8854"/>
            <p:cNvSpPr>
              <a:spLocks noChangeArrowheads="1"/>
            </p:cNvSpPr>
            <p:nvPr/>
          </p:nvSpPr>
          <p:spPr bwMode="auto">
            <a:xfrm>
              <a:off x="6715"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59" name="Rectangle 8855"/>
            <p:cNvSpPr>
              <a:spLocks noChangeArrowheads="1"/>
            </p:cNvSpPr>
            <p:nvPr/>
          </p:nvSpPr>
          <p:spPr bwMode="auto">
            <a:xfrm>
              <a:off x="6725"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60" name="Rectangle 8856"/>
            <p:cNvSpPr>
              <a:spLocks noChangeArrowheads="1"/>
            </p:cNvSpPr>
            <p:nvPr/>
          </p:nvSpPr>
          <p:spPr bwMode="auto">
            <a:xfrm>
              <a:off x="6734"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61" name="Rectangle 8857"/>
            <p:cNvSpPr>
              <a:spLocks noChangeArrowheads="1"/>
            </p:cNvSpPr>
            <p:nvPr/>
          </p:nvSpPr>
          <p:spPr bwMode="auto">
            <a:xfrm>
              <a:off x="6743"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62" name="Rectangle 8858"/>
            <p:cNvSpPr>
              <a:spLocks noChangeArrowheads="1"/>
            </p:cNvSpPr>
            <p:nvPr/>
          </p:nvSpPr>
          <p:spPr bwMode="auto">
            <a:xfrm>
              <a:off x="6752"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63" name="Rectangle 8859"/>
            <p:cNvSpPr>
              <a:spLocks noChangeArrowheads="1"/>
            </p:cNvSpPr>
            <p:nvPr/>
          </p:nvSpPr>
          <p:spPr bwMode="auto">
            <a:xfrm>
              <a:off x="6762"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64" name="Rectangle 8860"/>
            <p:cNvSpPr>
              <a:spLocks noChangeArrowheads="1"/>
            </p:cNvSpPr>
            <p:nvPr/>
          </p:nvSpPr>
          <p:spPr bwMode="auto">
            <a:xfrm>
              <a:off x="6771"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65" name="Rectangle 8861"/>
            <p:cNvSpPr>
              <a:spLocks noChangeArrowheads="1"/>
            </p:cNvSpPr>
            <p:nvPr/>
          </p:nvSpPr>
          <p:spPr bwMode="auto">
            <a:xfrm>
              <a:off x="6780"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66" name="Rectangle 8862"/>
            <p:cNvSpPr>
              <a:spLocks noChangeArrowheads="1"/>
            </p:cNvSpPr>
            <p:nvPr/>
          </p:nvSpPr>
          <p:spPr bwMode="auto">
            <a:xfrm>
              <a:off x="6790"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67" name="Rectangle 8863"/>
            <p:cNvSpPr>
              <a:spLocks noChangeArrowheads="1"/>
            </p:cNvSpPr>
            <p:nvPr/>
          </p:nvSpPr>
          <p:spPr bwMode="auto">
            <a:xfrm>
              <a:off x="6799"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68" name="Rectangle 8864"/>
            <p:cNvSpPr>
              <a:spLocks noChangeArrowheads="1"/>
            </p:cNvSpPr>
            <p:nvPr/>
          </p:nvSpPr>
          <p:spPr bwMode="auto">
            <a:xfrm>
              <a:off x="6808"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69" name="Rectangle 8865"/>
            <p:cNvSpPr>
              <a:spLocks noChangeArrowheads="1"/>
            </p:cNvSpPr>
            <p:nvPr/>
          </p:nvSpPr>
          <p:spPr bwMode="auto">
            <a:xfrm>
              <a:off x="6818"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70" name="Rectangle 8866"/>
            <p:cNvSpPr>
              <a:spLocks noChangeArrowheads="1"/>
            </p:cNvSpPr>
            <p:nvPr/>
          </p:nvSpPr>
          <p:spPr bwMode="auto">
            <a:xfrm>
              <a:off x="6827"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71" name="Rectangle 8867"/>
            <p:cNvSpPr>
              <a:spLocks noChangeArrowheads="1"/>
            </p:cNvSpPr>
            <p:nvPr/>
          </p:nvSpPr>
          <p:spPr bwMode="auto">
            <a:xfrm>
              <a:off x="6836"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72" name="Rectangle 8868"/>
            <p:cNvSpPr>
              <a:spLocks noChangeArrowheads="1"/>
            </p:cNvSpPr>
            <p:nvPr/>
          </p:nvSpPr>
          <p:spPr bwMode="auto">
            <a:xfrm>
              <a:off x="6845"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73" name="Rectangle 8869"/>
            <p:cNvSpPr>
              <a:spLocks noChangeArrowheads="1"/>
            </p:cNvSpPr>
            <p:nvPr/>
          </p:nvSpPr>
          <p:spPr bwMode="auto">
            <a:xfrm>
              <a:off x="6855"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74" name="Rectangle 8870"/>
            <p:cNvSpPr>
              <a:spLocks noChangeArrowheads="1"/>
            </p:cNvSpPr>
            <p:nvPr/>
          </p:nvSpPr>
          <p:spPr bwMode="auto">
            <a:xfrm>
              <a:off x="6864"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75" name="Rectangle 8871"/>
            <p:cNvSpPr>
              <a:spLocks noChangeArrowheads="1"/>
            </p:cNvSpPr>
            <p:nvPr/>
          </p:nvSpPr>
          <p:spPr bwMode="auto">
            <a:xfrm>
              <a:off x="6873"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76" name="Rectangle 8872"/>
            <p:cNvSpPr>
              <a:spLocks noChangeArrowheads="1"/>
            </p:cNvSpPr>
            <p:nvPr/>
          </p:nvSpPr>
          <p:spPr bwMode="auto">
            <a:xfrm>
              <a:off x="6883"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77" name="Rectangle 8873"/>
            <p:cNvSpPr>
              <a:spLocks noChangeArrowheads="1"/>
            </p:cNvSpPr>
            <p:nvPr/>
          </p:nvSpPr>
          <p:spPr bwMode="auto">
            <a:xfrm>
              <a:off x="6892"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78" name="Rectangle 8874"/>
            <p:cNvSpPr>
              <a:spLocks noChangeArrowheads="1"/>
            </p:cNvSpPr>
            <p:nvPr/>
          </p:nvSpPr>
          <p:spPr bwMode="auto">
            <a:xfrm>
              <a:off x="6901"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79" name="Rectangle 8875"/>
            <p:cNvSpPr>
              <a:spLocks noChangeArrowheads="1"/>
            </p:cNvSpPr>
            <p:nvPr/>
          </p:nvSpPr>
          <p:spPr bwMode="auto">
            <a:xfrm>
              <a:off x="6911"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80" name="Rectangle 8876"/>
            <p:cNvSpPr>
              <a:spLocks noChangeArrowheads="1"/>
            </p:cNvSpPr>
            <p:nvPr/>
          </p:nvSpPr>
          <p:spPr bwMode="auto">
            <a:xfrm>
              <a:off x="6920"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81" name="Rectangle 8877"/>
            <p:cNvSpPr>
              <a:spLocks noChangeArrowheads="1"/>
            </p:cNvSpPr>
            <p:nvPr/>
          </p:nvSpPr>
          <p:spPr bwMode="auto">
            <a:xfrm>
              <a:off x="6929"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82" name="Rectangle 8878"/>
            <p:cNvSpPr>
              <a:spLocks noChangeArrowheads="1"/>
            </p:cNvSpPr>
            <p:nvPr/>
          </p:nvSpPr>
          <p:spPr bwMode="auto">
            <a:xfrm>
              <a:off x="6938" y="4017"/>
              <a:ext cx="1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83" name="Rectangle 8879"/>
            <p:cNvSpPr>
              <a:spLocks noChangeArrowheads="1"/>
            </p:cNvSpPr>
            <p:nvPr/>
          </p:nvSpPr>
          <p:spPr bwMode="auto">
            <a:xfrm>
              <a:off x="6957"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84" name="Rectangle 8880"/>
            <p:cNvSpPr>
              <a:spLocks noChangeArrowheads="1"/>
            </p:cNvSpPr>
            <p:nvPr/>
          </p:nvSpPr>
          <p:spPr bwMode="auto">
            <a:xfrm>
              <a:off x="6966"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85" name="Rectangle 8881"/>
            <p:cNvSpPr>
              <a:spLocks noChangeArrowheads="1"/>
            </p:cNvSpPr>
            <p:nvPr/>
          </p:nvSpPr>
          <p:spPr bwMode="auto">
            <a:xfrm>
              <a:off x="6976"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86" name="Rectangle 8882"/>
            <p:cNvSpPr>
              <a:spLocks noChangeArrowheads="1"/>
            </p:cNvSpPr>
            <p:nvPr/>
          </p:nvSpPr>
          <p:spPr bwMode="auto">
            <a:xfrm>
              <a:off x="6985"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87" name="Rectangle 8883"/>
            <p:cNvSpPr>
              <a:spLocks noChangeArrowheads="1"/>
            </p:cNvSpPr>
            <p:nvPr/>
          </p:nvSpPr>
          <p:spPr bwMode="auto">
            <a:xfrm>
              <a:off x="6994"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88" name="Rectangle 8884"/>
            <p:cNvSpPr>
              <a:spLocks noChangeArrowheads="1"/>
            </p:cNvSpPr>
            <p:nvPr/>
          </p:nvSpPr>
          <p:spPr bwMode="auto">
            <a:xfrm>
              <a:off x="7004"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89" name="Rectangle 8885"/>
            <p:cNvSpPr>
              <a:spLocks noChangeArrowheads="1"/>
            </p:cNvSpPr>
            <p:nvPr/>
          </p:nvSpPr>
          <p:spPr bwMode="auto">
            <a:xfrm>
              <a:off x="7013"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90" name="Rectangle 8886"/>
            <p:cNvSpPr>
              <a:spLocks noChangeArrowheads="1"/>
            </p:cNvSpPr>
            <p:nvPr/>
          </p:nvSpPr>
          <p:spPr bwMode="auto">
            <a:xfrm>
              <a:off x="7022"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91" name="Rectangle 8887"/>
            <p:cNvSpPr>
              <a:spLocks noChangeArrowheads="1"/>
            </p:cNvSpPr>
            <p:nvPr/>
          </p:nvSpPr>
          <p:spPr bwMode="auto">
            <a:xfrm>
              <a:off x="7031"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92" name="Rectangle 8888"/>
            <p:cNvSpPr>
              <a:spLocks noChangeArrowheads="1"/>
            </p:cNvSpPr>
            <p:nvPr/>
          </p:nvSpPr>
          <p:spPr bwMode="auto">
            <a:xfrm>
              <a:off x="7041"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93" name="Rectangle 8889"/>
            <p:cNvSpPr>
              <a:spLocks noChangeArrowheads="1"/>
            </p:cNvSpPr>
            <p:nvPr/>
          </p:nvSpPr>
          <p:spPr bwMode="auto">
            <a:xfrm>
              <a:off x="7050"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94" name="Rectangle 8890"/>
            <p:cNvSpPr>
              <a:spLocks noChangeArrowheads="1"/>
            </p:cNvSpPr>
            <p:nvPr/>
          </p:nvSpPr>
          <p:spPr bwMode="auto">
            <a:xfrm>
              <a:off x="7059"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95" name="Rectangle 8891"/>
            <p:cNvSpPr>
              <a:spLocks noChangeArrowheads="1"/>
            </p:cNvSpPr>
            <p:nvPr/>
          </p:nvSpPr>
          <p:spPr bwMode="auto">
            <a:xfrm>
              <a:off x="7069"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96" name="Rectangle 8892"/>
            <p:cNvSpPr>
              <a:spLocks noChangeArrowheads="1"/>
            </p:cNvSpPr>
            <p:nvPr/>
          </p:nvSpPr>
          <p:spPr bwMode="auto">
            <a:xfrm>
              <a:off x="7078"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97" name="Rectangle 8893"/>
            <p:cNvSpPr>
              <a:spLocks noChangeArrowheads="1"/>
            </p:cNvSpPr>
            <p:nvPr/>
          </p:nvSpPr>
          <p:spPr bwMode="auto">
            <a:xfrm>
              <a:off x="7087"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98" name="Rectangle 8894"/>
            <p:cNvSpPr>
              <a:spLocks noChangeArrowheads="1"/>
            </p:cNvSpPr>
            <p:nvPr/>
          </p:nvSpPr>
          <p:spPr bwMode="auto">
            <a:xfrm>
              <a:off x="7097"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399" name="Rectangle 8895"/>
            <p:cNvSpPr>
              <a:spLocks noChangeArrowheads="1"/>
            </p:cNvSpPr>
            <p:nvPr/>
          </p:nvSpPr>
          <p:spPr bwMode="auto">
            <a:xfrm>
              <a:off x="7106"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00" name="Rectangle 8896"/>
            <p:cNvSpPr>
              <a:spLocks noChangeArrowheads="1"/>
            </p:cNvSpPr>
            <p:nvPr/>
          </p:nvSpPr>
          <p:spPr bwMode="auto">
            <a:xfrm>
              <a:off x="7115"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01" name="Rectangle 8897"/>
            <p:cNvSpPr>
              <a:spLocks noChangeArrowheads="1"/>
            </p:cNvSpPr>
            <p:nvPr/>
          </p:nvSpPr>
          <p:spPr bwMode="auto">
            <a:xfrm>
              <a:off x="7124"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02" name="Rectangle 8898"/>
            <p:cNvSpPr>
              <a:spLocks noChangeArrowheads="1"/>
            </p:cNvSpPr>
            <p:nvPr/>
          </p:nvSpPr>
          <p:spPr bwMode="auto">
            <a:xfrm>
              <a:off x="7134"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03" name="Rectangle 8899"/>
            <p:cNvSpPr>
              <a:spLocks noChangeArrowheads="1"/>
            </p:cNvSpPr>
            <p:nvPr/>
          </p:nvSpPr>
          <p:spPr bwMode="auto">
            <a:xfrm>
              <a:off x="7143"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04" name="Rectangle 8900"/>
            <p:cNvSpPr>
              <a:spLocks noChangeArrowheads="1"/>
            </p:cNvSpPr>
            <p:nvPr/>
          </p:nvSpPr>
          <p:spPr bwMode="auto">
            <a:xfrm>
              <a:off x="7152"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05" name="Rectangle 8901"/>
            <p:cNvSpPr>
              <a:spLocks noChangeArrowheads="1"/>
            </p:cNvSpPr>
            <p:nvPr/>
          </p:nvSpPr>
          <p:spPr bwMode="auto">
            <a:xfrm>
              <a:off x="7162"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06" name="Rectangle 8902"/>
            <p:cNvSpPr>
              <a:spLocks noChangeArrowheads="1"/>
            </p:cNvSpPr>
            <p:nvPr/>
          </p:nvSpPr>
          <p:spPr bwMode="auto">
            <a:xfrm>
              <a:off x="7171"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07" name="Rectangle 8903"/>
            <p:cNvSpPr>
              <a:spLocks noChangeArrowheads="1"/>
            </p:cNvSpPr>
            <p:nvPr/>
          </p:nvSpPr>
          <p:spPr bwMode="auto">
            <a:xfrm>
              <a:off x="7180"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08" name="Rectangle 8904"/>
            <p:cNvSpPr>
              <a:spLocks noChangeArrowheads="1"/>
            </p:cNvSpPr>
            <p:nvPr/>
          </p:nvSpPr>
          <p:spPr bwMode="auto">
            <a:xfrm>
              <a:off x="7190"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09" name="Rectangle 8905"/>
            <p:cNvSpPr>
              <a:spLocks noChangeArrowheads="1"/>
            </p:cNvSpPr>
            <p:nvPr/>
          </p:nvSpPr>
          <p:spPr bwMode="auto">
            <a:xfrm>
              <a:off x="7199"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10" name="Rectangle 8906"/>
            <p:cNvSpPr>
              <a:spLocks noChangeArrowheads="1"/>
            </p:cNvSpPr>
            <p:nvPr/>
          </p:nvSpPr>
          <p:spPr bwMode="auto">
            <a:xfrm>
              <a:off x="7208"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11" name="Rectangle 8907"/>
            <p:cNvSpPr>
              <a:spLocks noChangeArrowheads="1"/>
            </p:cNvSpPr>
            <p:nvPr/>
          </p:nvSpPr>
          <p:spPr bwMode="auto">
            <a:xfrm>
              <a:off x="7217"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12" name="Rectangle 8908"/>
            <p:cNvSpPr>
              <a:spLocks noChangeArrowheads="1"/>
            </p:cNvSpPr>
            <p:nvPr/>
          </p:nvSpPr>
          <p:spPr bwMode="auto">
            <a:xfrm>
              <a:off x="7227"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13" name="Rectangle 8909"/>
            <p:cNvSpPr>
              <a:spLocks noChangeArrowheads="1"/>
            </p:cNvSpPr>
            <p:nvPr/>
          </p:nvSpPr>
          <p:spPr bwMode="auto">
            <a:xfrm>
              <a:off x="7236"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14" name="Rectangle 8910"/>
            <p:cNvSpPr>
              <a:spLocks noChangeArrowheads="1"/>
            </p:cNvSpPr>
            <p:nvPr/>
          </p:nvSpPr>
          <p:spPr bwMode="auto">
            <a:xfrm>
              <a:off x="7245"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15" name="Rectangle 8911"/>
            <p:cNvSpPr>
              <a:spLocks noChangeArrowheads="1"/>
            </p:cNvSpPr>
            <p:nvPr/>
          </p:nvSpPr>
          <p:spPr bwMode="auto">
            <a:xfrm>
              <a:off x="7255"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16" name="Rectangle 8912"/>
            <p:cNvSpPr>
              <a:spLocks noChangeArrowheads="1"/>
            </p:cNvSpPr>
            <p:nvPr/>
          </p:nvSpPr>
          <p:spPr bwMode="auto">
            <a:xfrm>
              <a:off x="7264"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17" name="Rectangle 8913"/>
            <p:cNvSpPr>
              <a:spLocks noChangeArrowheads="1"/>
            </p:cNvSpPr>
            <p:nvPr/>
          </p:nvSpPr>
          <p:spPr bwMode="auto">
            <a:xfrm>
              <a:off x="7273"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18" name="Rectangle 8914"/>
            <p:cNvSpPr>
              <a:spLocks noChangeArrowheads="1"/>
            </p:cNvSpPr>
            <p:nvPr/>
          </p:nvSpPr>
          <p:spPr bwMode="auto">
            <a:xfrm>
              <a:off x="7283"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19" name="Rectangle 8915"/>
            <p:cNvSpPr>
              <a:spLocks noChangeArrowheads="1"/>
            </p:cNvSpPr>
            <p:nvPr/>
          </p:nvSpPr>
          <p:spPr bwMode="auto">
            <a:xfrm>
              <a:off x="7292"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20" name="Rectangle 8916"/>
            <p:cNvSpPr>
              <a:spLocks noChangeArrowheads="1"/>
            </p:cNvSpPr>
            <p:nvPr/>
          </p:nvSpPr>
          <p:spPr bwMode="auto">
            <a:xfrm>
              <a:off x="7301"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21" name="Rectangle 8917"/>
            <p:cNvSpPr>
              <a:spLocks noChangeArrowheads="1"/>
            </p:cNvSpPr>
            <p:nvPr/>
          </p:nvSpPr>
          <p:spPr bwMode="auto">
            <a:xfrm>
              <a:off x="7310"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22" name="Rectangle 8918"/>
            <p:cNvSpPr>
              <a:spLocks noChangeArrowheads="1"/>
            </p:cNvSpPr>
            <p:nvPr/>
          </p:nvSpPr>
          <p:spPr bwMode="auto">
            <a:xfrm>
              <a:off x="7320"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24" name="Rectangle 8919"/>
            <p:cNvSpPr>
              <a:spLocks noChangeArrowheads="1"/>
            </p:cNvSpPr>
            <p:nvPr/>
          </p:nvSpPr>
          <p:spPr bwMode="auto">
            <a:xfrm>
              <a:off x="7329"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25" name="Rectangle 8920"/>
            <p:cNvSpPr>
              <a:spLocks noChangeArrowheads="1"/>
            </p:cNvSpPr>
            <p:nvPr/>
          </p:nvSpPr>
          <p:spPr bwMode="auto">
            <a:xfrm>
              <a:off x="7338"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26" name="Rectangle 8921"/>
            <p:cNvSpPr>
              <a:spLocks noChangeArrowheads="1"/>
            </p:cNvSpPr>
            <p:nvPr/>
          </p:nvSpPr>
          <p:spPr bwMode="auto">
            <a:xfrm>
              <a:off x="7348"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27" name="Rectangle 8922"/>
            <p:cNvSpPr>
              <a:spLocks noChangeArrowheads="1"/>
            </p:cNvSpPr>
            <p:nvPr/>
          </p:nvSpPr>
          <p:spPr bwMode="auto">
            <a:xfrm>
              <a:off x="7357"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28" name="Rectangle 8923"/>
            <p:cNvSpPr>
              <a:spLocks noChangeArrowheads="1"/>
            </p:cNvSpPr>
            <p:nvPr/>
          </p:nvSpPr>
          <p:spPr bwMode="auto">
            <a:xfrm>
              <a:off x="7366"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29" name="Rectangle 8924"/>
            <p:cNvSpPr>
              <a:spLocks noChangeArrowheads="1"/>
            </p:cNvSpPr>
            <p:nvPr/>
          </p:nvSpPr>
          <p:spPr bwMode="auto">
            <a:xfrm>
              <a:off x="7376"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30" name="Rectangle 8925"/>
            <p:cNvSpPr>
              <a:spLocks noChangeArrowheads="1"/>
            </p:cNvSpPr>
            <p:nvPr/>
          </p:nvSpPr>
          <p:spPr bwMode="auto">
            <a:xfrm>
              <a:off x="7385"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31" name="Rectangle 8926"/>
            <p:cNvSpPr>
              <a:spLocks noChangeArrowheads="1"/>
            </p:cNvSpPr>
            <p:nvPr/>
          </p:nvSpPr>
          <p:spPr bwMode="auto">
            <a:xfrm>
              <a:off x="7394"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32" name="Rectangle 8927"/>
            <p:cNvSpPr>
              <a:spLocks noChangeArrowheads="1"/>
            </p:cNvSpPr>
            <p:nvPr/>
          </p:nvSpPr>
          <p:spPr bwMode="auto">
            <a:xfrm>
              <a:off x="7403"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33" name="Rectangle 8928"/>
            <p:cNvSpPr>
              <a:spLocks noChangeArrowheads="1"/>
            </p:cNvSpPr>
            <p:nvPr/>
          </p:nvSpPr>
          <p:spPr bwMode="auto">
            <a:xfrm>
              <a:off x="7413"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34" name="Rectangle 8929"/>
            <p:cNvSpPr>
              <a:spLocks noChangeArrowheads="1"/>
            </p:cNvSpPr>
            <p:nvPr/>
          </p:nvSpPr>
          <p:spPr bwMode="auto">
            <a:xfrm>
              <a:off x="7422"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35" name="Rectangle 8930"/>
            <p:cNvSpPr>
              <a:spLocks noChangeArrowheads="1"/>
            </p:cNvSpPr>
            <p:nvPr/>
          </p:nvSpPr>
          <p:spPr bwMode="auto">
            <a:xfrm>
              <a:off x="7431"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36" name="Rectangle 8931"/>
            <p:cNvSpPr>
              <a:spLocks noChangeArrowheads="1"/>
            </p:cNvSpPr>
            <p:nvPr/>
          </p:nvSpPr>
          <p:spPr bwMode="auto">
            <a:xfrm>
              <a:off x="7441"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37" name="Rectangle 8932"/>
            <p:cNvSpPr>
              <a:spLocks noChangeArrowheads="1"/>
            </p:cNvSpPr>
            <p:nvPr/>
          </p:nvSpPr>
          <p:spPr bwMode="auto">
            <a:xfrm>
              <a:off x="7450"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38" name="Rectangle 8933"/>
            <p:cNvSpPr>
              <a:spLocks noChangeArrowheads="1"/>
            </p:cNvSpPr>
            <p:nvPr/>
          </p:nvSpPr>
          <p:spPr bwMode="auto">
            <a:xfrm>
              <a:off x="7459"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39" name="Rectangle 8934"/>
            <p:cNvSpPr>
              <a:spLocks noChangeArrowheads="1"/>
            </p:cNvSpPr>
            <p:nvPr/>
          </p:nvSpPr>
          <p:spPr bwMode="auto">
            <a:xfrm>
              <a:off x="7469"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40" name="Rectangle 8935"/>
            <p:cNvSpPr>
              <a:spLocks noChangeArrowheads="1"/>
            </p:cNvSpPr>
            <p:nvPr/>
          </p:nvSpPr>
          <p:spPr bwMode="auto">
            <a:xfrm>
              <a:off x="7478"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41" name="Rectangle 8936"/>
            <p:cNvSpPr>
              <a:spLocks noChangeArrowheads="1"/>
            </p:cNvSpPr>
            <p:nvPr/>
          </p:nvSpPr>
          <p:spPr bwMode="auto">
            <a:xfrm>
              <a:off x="7487"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42" name="Rectangle 8937"/>
            <p:cNvSpPr>
              <a:spLocks noChangeArrowheads="1"/>
            </p:cNvSpPr>
            <p:nvPr/>
          </p:nvSpPr>
          <p:spPr bwMode="auto">
            <a:xfrm>
              <a:off x="7496"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43" name="Rectangle 8938"/>
            <p:cNvSpPr>
              <a:spLocks noChangeArrowheads="1"/>
            </p:cNvSpPr>
            <p:nvPr/>
          </p:nvSpPr>
          <p:spPr bwMode="auto">
            <a:xfrm>
              <a:off x="7506"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44" name="Rectangle 8939"/>
            <p:cNvSpPr>
              <a:spLocks noChangeArrowheads="1"/>
            </p:cNvSpPr>
            <p:nvPr/>
          </p:nvSpPr>
          <p:spPr bwMode="auto">
            <a:xfrm>
              <a:off x="7515"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45" name="Rectangle 8940"/>
            <p:cNvSpPr>
              <a:spLocks noChangeArrowheads="1"/>
            </p:cNvSpPr>
            <p:nvPr/>
          </p:nvSpPr>
          <p:spPr bwMode="auto">
            <a:xfrm>
              <a:off x="7524" y="4017"/>
              <a:ext cx="10"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46" name="Rectangle 8941"/>
            <p:cNvSpPr>
              <a:spLocks noChangeArrowheads="1"/>
            </p:cNvSpPr>
            <p:nvPr/>
          </p:nvSpPr>
          <p:spPr bwMode="auto">
            <a:xfrm>
              <a:off x="7534"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47" name="Rectangle 8942"/>
            <p:cNvSpPr>
              <a:spLocks noChangeArrowheads="1"/>
            </p:cNvSpPr>
            <p:nvPr/>
          </p:nvSpPr>
          <p:spPr bwMode="auto">
            <a:xfrm>
              <a:off x="7543" y="4017"/>
              <a:ext cx="9" cy="614"/>
            </a:xfrm>
            <a:prstGeom prst="rect">
              <a:avLst/>
            </a:prstGeom>
            <a:grpFill/>
            <a:ln w="9525">
              <a:noFill/>
              <a:miter lim="800000"/>
              <a:headEnd/>
              <a:tailEnd/>
            </a:ln>
          </p:spPr>
          <p:txBody>
            <a:bodyPr/>
            <a:lstStyle/>
            <a:p>
              <a:pPr>
                <a:defRPr/>
              </a:pPr>
              <a:endParaRPr lang="en-US" dirty="0">
                <a:latin typeface="Arial" pitchFamily="34" charset="0"/>
              </a:endParaRPr>
            </a:p>
          </p:txBody>
        </p:sp>
        <p:sp>
          <p:nvSpPr>
            <p:cNvPr id="1448" name="Rectangle 8943"/>
            <p:cNvSpPr>
              <a:spLocks noChangeArrowheads="1"/>
            </p:cNvSpPr>
            <p:nvPr/>
          </p:nvSpPr>
          <p:spPr bwMode="auto">
            <a:xfrm>
              <a:off x="6340" y="4030"/>
              <a:ext cx="1208" cy="593"/>
            </a:xfrm>
            <a:prstGeom prst="rect">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1449" name="Freeform 8944"/>
            <p:cNvSpPr>
              <a:spLocks/>
            </p:cNvSpPr>
            <p:nvPr/>
          </p:nvSpPr>
          <p:spPr bwMode="auto">
            <a:xfrm>
              <a:off x="6280" y="3925"/>
              <a:ext cx="1337" cy="98"/>
            </a:xfrm>
            <a:custGeom>
              <a:avLst/>
              <a:gdLst/>
              <a:ahLst/>
              <a:cxnLst>
                <a:cxn ang="0">
                  <a:pos x="0" y="0"/>
                </a:cxn>
                <a:cxn ang="0">
                  <a:pos x="78" y="98"/>
                </a:cxn>
                <a:cxn ang="0">
                  <a:pos x="1259" y="98"/>
                </a:cxn>
                <a:cxn ang="0">
                  <a:pos x="1337" y="0"/>
                </a:cxn>
                <a:cxn ang="0">
                  <a:pos x="0" y="0"/>
                </a:cxn>
              </a:cxnLst>
              <a:rect l="0" t="0" r="r" b="b"/>
              <a:pathLst>
                <a:path w="1337" h="98">
                  <a:moveTo>
                    <a:pt x="0" y="0"/>
                  </a:moveTo>
                  <a:lnTo>
                    <a:pt x="78" y="98"/>
                  </a:lnTo>
                  <a:lnTo>
                    <a:pt x="1259" y="98"/>
                  </a:lnTo>
                  <a:lnTo>
                    <a:pt x="1337" y="0"/>
                  </a:lnTo>
                  <a:lnTo>
                    <a:pt x="0" y="0"/>
                  </a:lnTo>
                  <a:close/>
                </a:path>
              </a:pathLst>
            </a:custGeom>
            <a:grpFill/>
            <a:ln w="9525">
              <a:noFill/>
              <a:round/>
              <a:headEnd/>
              <a:tailEnd/>
            </a:ln>
          </p:spPr>
          <p:txBody>
            <a:bodyPr/>
            <a:lstStyle/>
            <a:p>
              <a:pPr>
                <a:defRPr/>
              </a:pPr>
              <a:endParaRPr lang="en-US" dirty="0">
                <a:latin typeface="Arial" pitchFamily="34" charset="0"/>
              </a:endParaRPr>
            </a:p>
          </p:txBody>
        </p:sp>
        <p:sp>
          <p:nvSpPr>
            <p:cNvPr id="1450" name="Freeform 8945"/>
            <p:cNvSpPr>
              <a:spLocks/>
            </p:cNvSpPr>
            <p:nvPr/>
          </p:nvSpPr>
          <p:spPr bwMode="auto">
            <a:xfrm>
              <a:off x="6280" y="3925"/>
              <a:ext cx="1337" cy="98"/>
            </a:xfrm>
            <a:custGeom>
              <a:avLst/>
              <a:gdLst/>
              <a:ahLst/>
              <a:cxnLst>
                <a:cxn ang="0">
                  <a:pos x="0" y="0"/>
                </a:cxn>
                <a:cxn ang="0">
                  <a:pos x="78" y="98"/>
                </a:cxn>
                <a:cxn ang="0">
                  <a:pos x="1259" y="98"/>
                </a:cxn>
                <a:cxn ang="0">
                  <a:pos x="1337" y="0"/>
                </a:cxn>
                <a:cxn ang="0">
                  <a:pos x="0" y="0"/>
                </a:cxn>
              </a:cxnLst>
              <a:rect l="0" t="0" r="r" b="b"/>
              <a:pathLst>
                <a:path w="1337" h="98">
                  <a:moveTo>
                    <a:pt x="0" y="0"/>
                  </a:moveTo>
                  <a:lnTo>
                    <a:pt x="78" y="98"/>
                  </a:lnTo>
                  <a:lnTo>
                    <a:pt x="1259" y="98"/>
                  </a:lnTo>
                  <a:lnTo>
                    <a:pt x="1337" y="0"/>
                  </a:lnTo>
                  <a:lnTo>
                    <a:pt x="0" y="0"/>
                  </a:lnTo>
                  <a:close/>
                </a:path>
              </a:pathLst>
            </a:custGeom>
            <a:grpFill/>
            <a:ln w="1" cap="rnd">
              <a:solidFill>
                <a:srgbClr val="006600"/>
              </a:solidFill>
              <a:prstDash val="solid"/>
              <a:round/>
              <a:headEnd/>
              <a:tailEnd/>
            </a:ln>
          </p:spPr>
          <p:txBody>
            <a:bodyPr/>
            <a:lstStyle/>
            <a:p>
              <a:pPr>
                <a:defRPr/>
              </a:pPr>
              <a:endParaRPr lang="en-US" dirty="0">
                <a:latin typeface="Arial" pitchFamily="34" charset="0"/>
              </a:endParaRPr>
            </a:p>
          </p:txBody>
        </p:sp>
        <p:sp>
          <p:nvSpPr>
            <p:cNvPr id="1451" name="Freeform 8946"/>
            <p:cNvSpPr>
              <a:spLocks/>
            </p:cNvSpPr>
            <p:nvPr/>
          </p:nvSpPr>
          <p:spPr bwMode="auto">
            <a:xfrm>
              <a:off x="6280" y="3925"/>
              <a:ext cx="78" cy="792"/>
            </a:xfrm>
            <a:custGeom>
              <a:avLst/>
              <a:gdLst/>
              <a:ahLst/>
              <a:cxnLst>
                <a:cxn ang="0">
                  <a:pos x="0" y="0"/>
                </a:cxn>
                <a:cxn ang="0">
                  <a:pos x="0" y="792"/>
                </a:cxn>
                <a:cxn ang="0">
                  <a:pos x="78" y="693"/>
                </a:cxn>
                <a:cxn ang="0">
                  <a:pos x="78" y="98"/>
                </a:cxn>
                <a:cxn ang="0">
                  <a:pos x="0" y="0"/>
                </a:cxn>
              </a:cxnLst>
              <a:rect l="0" t="0" r="r" b="b"/>
              <a:pathLst>
                <a:path w="78" h="792">
                  <a:moveTo>
                    <a:pt x="0" y="0"/>
                  </a:moveTo>
                  <a:lnTo>
                    <a:pt x="0" y="792"/>
                  </a:lnTo>
                  <a:lnTo>
                    <a:pt x="78" y="693"/>
                  </a:lnTo>
                  <a:lnTo>
                    <a:pt x="78" y="98"/>
                  </a:lnTo>
                  <a:lnTo>
                    <a:pt x="0" y="0"/>
                  </a:lnTo>
                  <a:close/>
                </a:path>
              </a:pathLst>
            </a:custGeom>
            <a:grpFill/>
            <a:ln w="9525">
              <a:noFill/>
              <a:round/>
              <a:headEnd/>
              <a:tailEnd/>
            </a:ln>
          </p:spPr>
          <p:txBody>
            <a:bodyPr/>
            <a:lstStyle/>
            <a:p>
              <a:pPr>
                <a:defRPr/>
              </a:pPr>
              <a:endParaRPr lang="en-US" dirty="0">
                <a:latin typeface="Arial" pitchFamily="34" charset="0"/>
              </a:endParaRPr>
            </a:p>
          </p:txBody>
        </p:sp>
        <p:sp>
          <p:nvSpPr>
            <p:cNvPr id="1452" name="Freeform 8947"/>
            <p:cNvSpPr>
              <a:spLocks/>
            </p:cNvSpPr>
            <p:nvPr/>
          </p:nvSpPr>
          <p:spPr bwMode="auto">
            <a:xfrm>
              <a:off x="6280" y="3925"/>
              <a:ext cx="78" cy="792"/>
            </a:xfrm>
            <a:custGeom>
              <a:avLst/>
              <a:gdLst/>
              <a:ahLst/>
              <a:cxnLst>
                <a:cxn ang="0">
                  <a:pos x="0" y="0"/>
                </a:cxn>
                <a:cxn ang="0">
                  <a:pos x="0" y="792"/>
                </a:cxn>
                <a:cxn ang="0">
                  <a:pos x="78" y="693"/>
                </a:cxn>
                <a:cxn ang="0">
                  <a:pos x="78" y="98"/>
                </a:cxn>
                <a:cxn ang="0">
                  <a:pos x="0" y="0"/>
                </a:cxn>
              </a:cxnLst>
              <a:rect l="0" t="0" r="r" b="b"/>
              <a:pathLst>
                <a:path w="78" h="792">
                  <a:moveTo>
                    <a:pt x="0" y="0"/>
                  </a:moveTo>
                  <a:lnTo>
                    <a:pt x="0" y="792"/>
                  </a:lnTo>
                  <a:lnTo>
                    <a:pt x="78" y="693"/>
                  </a:lnTo>
                  <a:lnTo>
                    <a:pt x="78" y="98"/>
                  </a:lnTo>
                  <a:lnTo>
                    <a:pt x="0" y="0"/>
                  </a:lnTo>
                  <a:close/>
                </a:path>
              </a:pathLst>
            </a:custGeom>
            <a:grpFill/>
            <a:ln w="1" cap="rnd">
              <a:solidFill>
                <a:srgbClr val="006600"/>
              </a:solidFill>
              <a:prstDash val="solid"/>
              <a:round/>
              <a:headEnd/>
              <a:tailEnd/>
            </a:ln>
          </p:spPr>
          <p:txBody>
            <a:bodyPr/>
            <a:lstStyle/>
            <a:p>
              <a:pPr>
                <a:defRPr/>
              </a:pPr>
              <a:endParaRPr lang="en-US" dirty="0">
                <a:latin typeface="Arial" pitchFamily="34" charset="0"/>
              </a:endParaRPr>
            </a:p>
          </p:txBody>
        </p:sp>
        <p:sp>
          <p:nvSpPr>
            <p:cNvPr id="1453" name="Freeform 8948"/>
            <p:cNvSpPr>
              <a:spLocks/>
            </p:cNvSpPr>
            <p:nvPr/>
          </p:nvSpPr>
          <p:spPr bwMode="auto">
            <a:xfrm>
              <a:off x="6280" y="4618"/>
              <a:ext cx="1337" cy="99"/>
            </a:xfrm>
            <a:custGeom>
              <a:avLst/>
              <a:gdLst/>
              <a:ahLst/>
              <a:cxnLst>
                <a:cxn ang="0">
                  <a:pos x="0" y="99"/>
                </a:cxn>
                <a:cxn ang="0">
                  <a:pos x="1337" y="99"/>
                </a:cxn>
                <a:cxn ang="0">
                  <a:pos x="1259" y="0"/>
                </a:cxn>
                <a:cxn ang="0">
                  <a:pos x="78" y="0"/>
                </a:cxn>
                <a:cxn ang="0">
                  <a:pos x="0" y="99"/>
                </a:cxn>
              </a:cxnLst>
              <a:rect l="0" t="0" r="r" b="b"/>
              <a:pathLst>
                <a:path w="1337" h="99">
                  <a:moveTo>
                    <a:pt x="0" y="99"/>
                  </a:moveTo>
                  <a:lnTo>
                    <a:pt x="1337" y="99"/>
                  </a:lnTo>
                  <a:lnTo>
                    <a:pt x="1259" y="0"/>
                  </a:lnTo>
                  <a:lnTo>
                    <a:pt x="78" y="0"/>
                  </a:lnTo>
                  <a:lnTo>
                    <a:pt x="0" y="99"/>
                  </a:lnTo>
                  <a:close/>
                </a:path>
              </a:pathLst>
            </a:custGeom>
            <a:grpFill/>
            <a:ln w="9525">
              <a:noFill/>
              <a:round/>
              <a:headEnd/>
              <a:tailEnd/>
            </a:ln>
          </p:spPr>
          <p:txBody>
            <a:bodyPr/>
            <a:lstStyle/>
            <a:p>
              <a:pPr>
                <a:defRPr/>
              </a:pPr>
              <a:endParaRPr lang="en-US" dirty="0">
                <a:latin typeface="Arial" pitchFamily="34" charset="0"/>
              </a:endParaRPr>
            </a:p>
          </p:txBody>
        </p:sp>
        <p:sp>
          <p:nvSpPr>
            <p:cNvPr id="1454" name="Freeform 8949"/>
            <p:cNvSpPr>
              <a:spLocks/>
            </p:cNvSpPr>
            <p:nvPr/>
          </p:nvSpPr>
          <p:spPr bwMode="auto">
            <a:xfrm>
              <a:off x="6280" y="4618"/>
              <a:ext cx="1337" cy="99"/>
            </a:xfrm>
            <a:custGeom>
              <a:avLst/>
              <a:gdLst/>
              <a:ahLst/>
              <a:cxnLst>
                <a:cxn ang="0">
                  <a:pos x="0" y="99"/>
                </a:cxn>
                <a:cxn ang="0">
                  <a:pos x="1337" y="99"/>
                </a:cxn>
                <a:cxn ang="0">
                  <a:pos x="1259" y="0"/>
                </a:cxn>
                <a:cxn ang="0">
                  <a:pos x="78" y="0"/>
                </a:cxn>
                <a:cxn ang="0">
                  <a:pos x="0" y="99"/>
                </a:cxn>
              </a:cxnLst>
              <a:rect l="0" t="0" r="r" b="b"/>
              <a:pathLst>
                <a:path w="1337" h="99">
                  <a:moveTo>
                    <a:pt x="0" y="99"/>
                  </a:moveTo>
                  <a:lnTo>
                    <a:pt x="1337" y="99"/>
                  </a:lnTo>
                  <a:lnTo>
                    <a:pt x="1259" y="0"/>
                  </a:lnTo>
                  <a:lnTo>
                    <a:pt x="78" y="0"/>
                  </a:lnTo>
                  <a:lnTo>
                    <a:pt x="0" y="99"/>
                  </a:lnTo>
                  <a:close/>
                </a:path>
              </a:pathLst>
            </a:custGeom>
            <a:grpFill/>
            <a:ln w="1" cap="rnd">
              <a:solidFill>
                <a:srgbClr val="006600"/>
              </a:solidFill>
              <a:prstDash val="solid"/>
              <a:round/>
              <a:headEnd/>
              <a:tailEnd/>
            </a:ln>
          </p:spPr>
          <p:txBody>
            <a:bodyPr/>
            <a:lstStyle/>
            <a:p>
              <a:pPr>
                <a:defRPr/>
              </a:pPr>
              <a:endParaRPr lang="en-US" dirty="0">
                <a:latin typeface="Arial" pitchFamily="34" charset="0"/>
              </a:endParaRPr>
            </a:p>
          </p:txBody>
        </p:sp>
        <p:sp>
          <p:nvSpPr>
            <p:cNvPr id="1455" name="Freeform 8950"/>
            <p:cNvSpPr>
              <a:spLocks/>
            </p:cNvSpPr>
            <p:nvPr/>
          </p:nvSpPr>
          <p:spPr bwMode="auto">
            <a:xfrm>
              <a:off x="7539" y="3925"/>
              <a:ext cx="78" cy="792"/>
            </a:xfrm>
            <a:custGeom>
              <a:avLst/>
              <a:gdLst/>
              <a:ahLst/>
              <a:cxnLst>
                <a:cxn ang="0">
                  <a:pos x="78" y="792"/>
                </a:cxn>
                <a:cxn ang="0">
                  <a:pos x="78" y="0"/>
                </a:cxn>
                <a:cxn ang="0">
                  <a:pos x="0" y="98"/>
                </a:cxn>
                <a:cxn ang="0">
                  <a:pos x="0" y="693"/>
                </a:cxn>
                <a:cxn ang="0">
                  <a:pos x="78" y="792"/>
                </a:cxn>
              </a:cxnLst>
              <a:rect l="0" t="0" r="r" b="b"/>
              <a:pathLst>
                <a:path w="78" h="792">
                  <a:moveTo>
                    <a:pt x="78" y="792"/>
                  </a:moveTo>
                  <a:lnTo>
                    <a:pt x="78" y="0"/>
                  </a:lnTo>
                  <a:lnTo>
                    <a:pt x="0" y="98"/>
                  </a:lnTo>
                  <a:lnTo>
                    <a:pt x="0" y="693"/>
                  </a:lnTo>
                  <a:lnTo>
                    <a:pt x="78" y="792"/>
                  </a:lnTo>
                  <a:close/>
                </a:path>
              </a:pathLst>
            </a:custGeom>
            <a:grpFill/>
            <a:ln w="9525">
              <a:noFill/>
              <a:round/>
              <a:headEnd/>
              <a:tailEnd/>
            </a:ln>
          </p:spPr>
          <p:txBody>
            <a:bodyPr/>
            <a:lstStyle/>
            <a:p>
              <a:pPr>
                <a:defRPr/>
              </a:pPr>
              <a:endParaRPr lang="en-US" dirty="0">
                <a:latin typeface="Arial" pitchFamily="34" charset="0"/>
              </a:endParaRPr>
            </a:p>
          </p:txBody>
        </p:sp>
        <p:sp>
          <p:nvSpPr>
            <p:cNvPr id="1456" name="Freeform 8951"/>
            <p:cNvSpPr>
              <a:spLocks/>
            </p:cNvSpPr>
            <p:nvPr/>
          </p:nvSpPr>
          <p:spPr bwMode="auto">
            <a:xfrm>
              <a:off x="7539" y="3925"/>
              <a:ext cx="78" cy="792"/>
            </a:xfrm>
            <a:custGeom>
              <a:avLst/>
              <a:gdLst/>
              <a:ahLst/>
              <a:cxnLst>
                <a:cxn ang="0">
                  <a:pos x="78" y="792"/>
                </a:cxn>
                <a:cxn ang="0">
                  <a:pos x="78" y="0"/>
                </a:cxn>
                <a:cxn ang="0">
                  <a:pos x="0" y="98"/>
                </a:cxn>
                <a:cxn ang="0">
                  <a:pos x="0" y="693"/>
                </a:cxn>
                <a:cxn ang="0">
                  <a:pos x="78" y="792"/>
                </a:cxn>
              </a:cxnLst>
              <a:rect l="0" t="0" r="r" b="b"/>
              <a:pathLst>
                <a:path w="78" h="792">
                  <a:moveTo>
                    <a:pt x="78" y="792"/>
                  </a:moveTo>
                  <a:lnTo>
                    <a:pt x="78" y="0"/>
                  </a:lnTo>
                  <a:lnTo>
                    <a:pt x="0" y="98"/>
                  </a:lnTo>
                  <a:lnTo>
                    <a:pt x="0" y="693"/>
                  </a:lnTo>
                  <a:lnTo>
                    <a:pt x="78" y="792"/>
                  </a:lnTo>
                  <a:close/>
                </a:path>
              </a:pathLst>
            </a:custGeom>
            <a:grpFill/>
            <a:ln w="1" cap="rnd">
              <a:solidFill>
                <a:srgbClr val="006600"/>
              </a:solidFill>
              <a:prstDash val="solid"/>
              <a:round/>
              <a:headEnd/>
              <a:tailEnd/>
            </a:ln>
          </p:spPr>
          <p:txBody>
            <a:bodyPr/>
            <a:lstStyle/>
            <a:p>
              <a:pPr>
                <a:defRPr/>
              </a:pPr>
              <a:endParaRPr lang="en-US" dirty="0">
                <a:latin typeface="Arial" pitchFamily="34" charset="0"/>
              </a:endParaRPr>
            </a:p>
          </p:txBody>
        </p:sp>
        <p:sp>
          <p:nvSpPr>
            <p:cNvPr id="1457" name="Rectangle 8952"/>
            <p:cNvSpPr>
              <a:spLocks noChangeArrowheads="1"/>
            </p:cNvSpPr>
            <p:nvPr/>
          </p:nvSpPr>
          <p:spPr bwMode="auto">
            <a:xfrm>
              <a:off x="6280" y="3925"/>
              <a:ext cx="1337" cy="792"/>
            </a:xfrm>
            <a:prstGeom prst="rect">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1458" name="Rectangle 8953"/>
            <p:cNvSpPr>
              <a:spLocks noChangeArrowheads="1"/>
            </p:cNvSpPr>
            <p:nvPr/>
          </p:nvSpPr>
          <p:spPr bwMode="auto">
            <a:xfrm>
              <a:off x="6358" y="4023"/>
              <a:ext cx="1181" cy="595"/>
            </a:xfrm>
            <a:prstGeom prst="rect">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1459" name="Line 8954"/>
            <p:cNvSpPr>
              <a:spLocks noChangeShapeType="1"/>
            </p:cNvSpPr>
            <p:nvPr/>
          </p:nvSpPr>
          <p:spPr bwMode="auto">
            <a:xfrm>
              <a:off x="6280" y="3925"/>
              <a:ext cx="78" cy="98"/>
            </a:xfrm>
            <a:prstGeom prst="line">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1460" name="Line 8955"/>
            <p:cNvSpPr>
              <a:spLocks noChangeShapeType="1"/>
            </p:cNvSpPr>
            <p:nvPr/>
          </p:nvSpPr>
          <p:spPr bwMode="auto">
            <a:xfrm flipV="1">
              <a:off x="6280" y="4618"/>
              <a:ext cx="78" cy="99"/>
            </a:xfrm>
            <a:prstGeom prst="line">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1461" name="Line 8956"/>
            <p:cNvSpPr>
              <a:spLocks noChangeShapeType="1"/>
            </p:cNvSpPr>
            <p:nvPr/>
          </p:nvSpPr>
          <p:spPr bwMode="auto">
            <a:xfrm flipH="1" flipV="1">
              <a:off x="7539" y="4618"/>
              <a:ext cx="78" cy="99"/>
            </a:xfrm>
            <a:prstGeom prst="line">
              <a:avLst/>
            </a:prstGeom>
            <a:grpFill/>
            <a:ln w="3" cap="rnd">
              <a:solidFill>
                <a:srgbClr val="006600"/>
              </a:solidFill>
              <a:round/>
              <a:headEnd/>
              <a:tailEnd/>
            </a:ln>
          </p:spPr>
          <p:txBody>
            <a:bodyPr/>
            <a:lstStyle/>
            <a:p>
              <a:pPr>
                <a:defRPr/>
              </a:pPr>
              <a:endParaRPr lang="en-US" dirty="0">
                <a:latin typeface="Arial" pitchFamily="34" charset="0"/>
              </a:endParaRPr>
            </a:p>
          </p:txBody>
        </p:sp>
        <p:sp>
          <p:nvSpPr>
            <p:cNvPr id="1462" name="Line 8957"/>
            <p:cNvSpPr>
              <a:spLocks noChangeShapeType="1"/>
            </p:cNvSpPr>
            <p:nvPr/>
          </p:nvSpPr>
          <p:spPr bwMode="auto">
            <a:xfrm flipH="1">
              <a:off x="7539" y="3925"/>
              <a:ext cx="78" cy="98"/>
            </a:xfrm>
            <a:prstGeom prst="line">
              <a:avLst/>
            </a:prstGeom>
            <a:grpFill/>
            <a:ln w="3" cap="rnd">
              <a:solidFill>
                <a:srgbClr val="006600"/>
              </a:solidFill>
              <a:round/>
              <a:headEnd/>
              <a:tailEnd/>
            </a:ln>
          </p:spPr>
          <p:txBody>
            <a:bodyPr/>
            <a:lstStyle/>
            <a:p>
              <a:pPr>
                <a:defRPr/>
              </a:pPr>
              <a:endParaRPr lang="en-US" dirty="0">
                <a:latin typeface="Arial" pitchFamily="34" charset="0"/>
              </a:endParaRPr>
            </a:p>
          </p:txBody>
        </p:sp>
      </p:grpSp>
      <p:sp>
        <p:nvSpPr>
          <p:cNvPr id="85126" name="Rectangle 8812"/>
          <p:cNvSpPr>
            <a:spLocks noChangeArrowheads="1"/>
          </p:cNvSpPr>
          <p:nvPr/>
        </p:nvSpPr>
        <p:spPr bwMode="auto">
          <a:xfrm>
            <a:off x="647700" y="4833937"/>
            <a:ext cx="623888" cy="246063"/>
          </a:xfrm>
          <a:prstGeom prst="rect">
            <a:avLst/>
          </a:prstGeom>
          <a:solidFill>
            <a:srgbClr val="92D050"/>
          </a:solidFill>
          <a:ln w="9525">
            <a:noFill/>
            <a:miter lim="800000"/>
            <a:headEnd/>
            <a:tailEnd/>
          </a:ln>
        </p:spPr>
        <p:txBody>
          <a:bodyPr lIns="0" tIns="0" rIns="0" bIns="0">
            <a:spAutoFit/>
          </a:bodyPr>
          <a:lstStyle/>
          <a:p>
            <a:pPr>
              <a:lnSpc>
                <a:spcPct val="100000"/>
              </a:lnSpc>
              <a:spcBef>
                <a:spcPct val="0"/>
              </a:spcBef>
              <a:spcAft>
                <a:spcPts val="1000"/>
              </a:spcAft>
              <a:buClrTx/>
              <a:buSzTx/>
              <a:buFontTx/>
              <a:buNone/>
            </a:pPr>
            <a:r>
              <a:rPr lang="en-US" sz="800" b="1" dirty="0">
                <a:solidFill>
                  <a:srgbClr val="000000"/>
                </a:solidFill>
              </a:rPr>
              <a:t>Requisition Management</a:t>
            </a:r>
            <a:endParaRPr lang="en-US" sz="2000" dirty="0">
              <a:solidFill>
                <a:schemeClr val="tx1"/>
              </a:solidFill>
            </a:endParaRPr>
          </a:p>
        </p:txBody>
      </p:sp>
      <p:sp>
        <p:nvSpPr>
          <p:cNvPr id="85127" name="Freeform 8958"/>
          <p:cNvSpPr>
            <a:spLocks/>
          </p:cNvSpPr>
          <p:nvPr/>
        </p:nvSpPr>
        <p:spPr bwMode="auto">
          <a:xfrm>
            <a:off x="528638" y="3806825"/>
            <a:ext cx="901700" cy="80962"/>
          </a:xfrm>
          <a:custGeom>
            <a:avLst/>
            <a:gdLst>
              <a:gd name="T0" fmla="*/ 0 w 1337"/>
              <a:gd name="T1" fmla="*/ 0 h 98"/>
              <a:gd name="T2" fmla="*/ 2147483647 w 1337"/>
              <a:gd name="T3" fmla="*/ 2147483647 h 98"/>
              <a:gd name="T4" fmla="*/ 2147483647 w 1337"/>
              <a:gd name="T5" fmla="*/ 2147483647 h 98"/>
              <a:gd name="T6" fmla="*/ 2147483647 w 1337"/>
              <a:gd name="T7" fmla="*/ 0 h 98"/>
              <a:gd name="T8" fmla="*/ 0 w 1337"/>
              <a:gd name="T9" fmla="*/ 0 h 98"/>
              <a:gd name="T10" fmla="*/ 0 60000 65536"/>
              <a:gd name="T11" fmla="*/ 0 60000 65536"/>
              <a:gd name="T12" fmla="*/ 0 60000 65536"/>
              <a:gd name="T13" fmla="*/ 0 60000 65536"/>
              <a:gd name="T14" fmla="*/ 0 60000 65536"/>
              <a:gd name="T15" fmla="*/ 0 w 1337"/>
              <a:gd name="T16" fmla="*/ 0 h 98"/>
              <a:gd name="T17" fmla="*/ 1337 w 1337"/>
              <a:gd name="T18" fmla="*/ 98 h 98"/>
            </a:gdLst>
            <a:ahLst/>
            <a:cxnLst>
              <a:cxn ang="T10">
                <a:pos x="T0" y="T1"/>
              </a:cxn>
              <a:cxn ang="T11">
                <a:pos x="T2" y="T3"/>
              </a:cxn>
              <a:cxn ang="T12">
                <a:pos x="T4" y="T5"/>
              </a:cxn>
              <a:cxn ang="T13">
                <a:pos x="T6" y="T7"/>
              </a:cxn>
              <a:cxn ang="T14">
                <a:pos x="T8" y="T9"/>
              </a:cxn>
            </a:cxnLst>
            <a:rect l="T15" t="T16" r="T17" b="T18"/>
            <a:pathLst>
              <a:path w="1337" h="98">
                <a:moveTo>
                  <a:pt x="0" y="0"/>
                </a:moveTo>
                <a:lnTo>
                  <a:pt x="78" y="98"/>
                </a:lnTo>
                <a:lnTo>
                  <a:pt x="1259" y="98"/>
                </a:lnTo>
                <a:lnTo>
                  <a:pt x="1337" y="0"/>
                </a:lnTo>
                <a:lnTo>
                  <a:pt x="0" y="0"/>
                </a:lnTo>
                <a:close/>
              </a:path>
            </a:pathLst>
          </a:custGeom>
          <a:solidFill>
            <a:srgbClr val="008000"/>
          </a:solidFill>
          <a:ln w="9525">
            <a:noFill/>
            <a:round/>
            <a:headEnd/>
            <a:tailEnd/>
          </a:ln>
        </p:spPr>
        <p:txBody>
          <a:bodyPr/>
          <a:lstStyle/>
          <a:p>
            <a:endParaRPr lang="en-US" dirty="0"/>
          </a:p>
        </p:txBody>
      </p:sp>
      <p:sp>
        <p:nvSpPr>
          <p:cNvPr id="85128" name="Freeform 8962"/>
          <p:cNvSpPr>
            <a:spLocks/>
          </p:cNvSpPr>
          <p:nvPr/>
        </p:nvSpPr>
        <p:spPr bwMode="auto">
          <a:xfrm>
            <a:off x="527050" y="4376737"/>
            <a:ext cx="900113" cy="80963"/>
          </a:xfrm>
          <a:custGeom>
            <a:avLst/>
            <a:gdLst>
              <a:gd name="T0" fmla="*/ 0 w 1337"/>
              <a:gd name="T1" fmla="*/ 2147483647 h 99"/>
              <a:gd name="T2" fmla="*/ 2147483647 w 1337"/>
              <a:gd name="T3" fmla="*/ 2147483647 h 99"/>
              <a:gd name="T4" fmla="*/ 2147483647 w 1337"/>
              <a:gd name="T5" fmla="*/ 0 h 99"/>
              <a:gd name="T6" fmla="*/ 2147483647 w 1337"/>
              <a:gd name="T7" fmla="*/ 0 h 99"/>
              <a:gd name="T8" fmla="*/ 0 w 1337"/>
              <a:gd name="T9" fmla="*/ 2147483647 h 99"/>
              <a:gd name="T10" fmla="*/ 0 60000 65536"/>
              <a:gd name="T11" fmla="*/ 0 60000 65536"/>
              <a:gd name="T12" fmla="*/ 0 60000 65536"/>
              <a:gd name="T13" fmla="*/ 0 60000 65536"/>
              <a:gd name="T14" fmla="*/ 0 60000 65536"/>
              <a:gd name="T15" fmla="*/ 0 w 1337"/>
              <a:gd name="T16" fmla="*/ 0 h 99"/>
              <a:gd name="T17" fmla="*/ 1337 w 1337"/>
              <a:gd name="T18" fmla="*/ 99 h 99"/>
            </a:gdLst>
            <a:ahLst/>
            <a:cxnLst>
              <a:cxn ang="T10">
                <a:pos x="T0" y="T1"/>
              </a:cxn>
              <a:cxn ang="T11">
                <a:pos x="T2" y="T3"/>
              </a:cxn>
              <a:cxn ang="T12">
                <a:pos x="T4" y="T5"/>
              </a:cxn>
              <a:cxn ang="T13">
                <a:pos x="T6" y="T7"/>
              </a:cxn>
              <a:cxn ang="T14">
                <a:pos x="T8" y="T9"/>
              </a:cxn>
            </a:cxnLst>
            <a:rect l="T15" t="T16" r="T17" b="T18"/>
            <a:pathLst>
              <a:path w="1337" h="99">
                <a:moveTo>
                  <a:pt x="0" y="99"/>
                </a:moveTo>
                <a:lnTo>
                  <a:pt x="1337" y="99"/>
                </a:lnTo>
                <a:lnTo>
                  <a:pt x="1259" y="0"/>
                </a:lnTo>
                <a:lnTo>
                  <a:pt x="78" y="0"/>
                </a:lnTo>
                <a:lnTo>
                  <a:pt x="0" y="99"/>
                </a:lnTo>
                <a:close/>
              </a:path>
            </a:pathLst>
          </a:custGeom>
          <a:solidFill>
            <a:srgbClr val="008000"/>
          </a:solidFill>
          <a:ln w="9525">
            <a:noFill/>
            <a:round/>
            <a:headEnd/>
            <a:tailEnd/>
          </a:ln>
        </p:spPr>
        <p:txBody>
          <a:bodyPr/>
          <a:lstStyle/>
          <a:p>
            <a:endParaRPr lang="en-US" dirty="0"/>
          </a:p>
        </p:txBody>
      </p:sp>
      <p:sp>
        <p:nvSpPr>
          <p:cNvPr id="85129" name="Freeform 8960"/>
          <p:cNvSpPr>
            <a:spLocks/>
          </p:cNvSpPr>
          <p:nvPr/>
        </p:nvSpPr>
        <p:spPr bwMode="auto">
          <a:xfrm>
            <a:off x="531813" y="3830637"/>
            <a:ext cx="52387" cy="646113"/>
          </a:xfrm>
          <a:custGeom>
            <a:avLst/>
            <a:gdLst>
              <a:gd name="T0" fmla="*/ 0 w 78"/>
              <a:gd name="T1" fmla="*/ 0 h 792"/>
              <a:gd name="T2" fmla="*/ 0 w 78"/>
              <a:gd name="T3" fmla="*/ 2147483647 h 792"/>
              <a:gd name="T4" fmla="*/ 2147483647 w 78"/>
              <a:gd name="T5" fmla="*/ 2147483647 h 792"/>
              <a:gd name="T6" fmla="*/ 2147483647 w 78"/>
              <a:gd name="T7" fmla="*/ 2147483647 h 792"/>
              <a:gd name="T8" fmla="*/ 0 w 78"/>
              <a:gd name="T9" fmla="*/ 0 h 792"/>
              <a:gd name="T10" fmla="*/ 0 60000 65536"/>
              <a:gd name="T11" fmla="*/ 0 60000 65536"/>
              <a:gd name="T12" fmla="*/ 0 60000 65536"/>
              <a:gd name="T13" fmla="*/ 0 60000 65536"/>
              <a:gd name="T14" fmla="*/ 0 60000 65536"/>
              <a:gd name="T15" fmla="*/ 0 w 78"/>
              <a:gd name="T16" fmla="*/ 0 h 792"/>
              <a:gd name="T17" fmla="*/ 78 w 78"/>
              <a:gd name="T18" fmla="*/ 792 h 792"/>
            </a:gdLst>
            <a:ahLst/>
            <a:cxnLst>
              <a:cxn ang="T10">
                <a:pos x="T0" y="T1"/>
              </a:cxn>
              <a:cxn ang="T11">
                <a:pos x="T2" y="T3"/>
              </a:cxn>
              <a:cxn ang="T12">
                <a:pos x="T4" y="T5"/>
              </a:cxn>
              <a:cxn ang="T13">
                <a:pos x="T6" y="T7"/>
              </a:cxn>
              <a:cxn ang="T14">
                <a:pos x="T8" y="T9"/>
              </a:cxn>
            </a:cxnLst>
            <a:rect l="T15" t="T16" r="T17" b="T18"/>
            <a:pathLst>
              <a:path w="78" h="792">
                <a:moveTo>
                  <a:pt x="0" y="0"/>
                </a:moveTo>
                <a:lnTo>
                  <a:pt x="0" y="792"/>
                </a:lnTo>
                <a:lnTo>
                  <a:pt x="78" y="693"/>
                </a:lnTo>
                <a:lnTo>
                  <a:pt x="78" y="98"/>
                </a:lnTo>
                <a:lnTo>
                  <a:pt x="0" y="0"/>
                </a:lnTo>
                <a:close/>
              </a:path>
            </a:pathLst>
          </a:custGeom>
          <a:solidFill>
            <a:srgbClr val="008000"/>
          </a:solidFill>
          <a:ln w="9525">
            <a:noFill/>
            <a:round/>
            <a:headEnd/>
            <a:tailEnd/>
          </a:ln>
        </p:spPr>
        <p:txBody>
          <a:bodyPr/>
          <a:lstStyle/>
          <a:p>
            <a:endParaRPr lang="en-US" dirty="0"/>
          </a:p>
        </p:txBody>
      </p:sp>
      <p:sp>
        <p:nvSpPr>
          <p:cNvPr id="85130" name="Freeform 8964"/>
          <p:cNvSpPr>
            <a:spLocks/>
          </p:cNvSpPr>
          <p:nvPr/>
        </p:nvSpPr>
        <p:spPr bwMode="auto">
          <a:xfrm>
            <a:off x="1366838" y="3816350"/>
            <a:ext cx="73025" cy="646112"/>
          </a:xfrm>
          <a:custGeom>
            <a:avLst/>
            <a:gdLst>
              <a:gd name="T0" fmla="*/ 2147483647 w 78"/>
              <a:gd name="T1" fmla="*/ 2147483647 h 792"/>
              <a:gd name="T2" fmla="*/ 2147483647 w 78"/>
              <a:gd name="T3" fmla="*/ 0 h 792"/>
              <a:gd name="T4" fmla="*/ 0 w 78"/>
              <a:gd name="T5" fmla="*/ 2147483647 h 792"/>
              <a:gd name="T6" fmla="*/ 0 w 78"/>
              <a:gd name="T7" fmla="*/ 2147483647 h 792"/>
              <a:gd name="T8" fmla="*/ 2147483647 w 78"/>
              <a:gd name="T9" fmla="*/ 2147483647 h 792"/>
              <a:gd name="T10" fmla="*/ 0 60000 65536"/>
              <a:gd name="T11" fmla="*/ 0 60000 65536"/>
              <a:gd name="T12" fmla="*/ 0 60000 65536"/>
              <a:gd name="T13" fmla="*/ 0 60000 65536"/>
              <a:gd name="T14" fmla="*/ 0 60000 65536"/>
              <a:gd name="T15" fmla="*/ 0 w 78"/>
              <a:gd name="T16" fmla="*/ 0 h 792"/>
              <a:gd name="T17" fmla="*/ 78 w 78"/>
              <a:gd name="T18" fmla="*/ 792 h 792"/>
            </a:gdLst>
            <a:ahLst/>
            <a:cxnLst>
              <a:cxn ang="T10">
                <a:pos x="T0" y="T1"/>
              </a:cxn>
              <a:cxn ang="T11">
                <a:pos x="T2" y="T3"/>
              </a:cxn>
              <a:cxn ang="T12">
                <a:pos x="T4" y="T5"/>
              </a:cxn>
              <a:cxn ang="T13">
                <a:pos x="T6" y="T7"/>
              </a:cxn>
              <a:cxn ang="T14">
                <a:pos x="T8" y="T9"/>
              </a:cxn>
            </a:cxnLst>
            <a:rect l="T15" t="T16" r="T17" b="T18"/>
            <a:pathLst>
              <a:path w="78" h="792">
                <a:moveTo>
                  <a:pt x="78" y="792"/>
                </a:moveTo>
                <a:lnTo>
                  <a:pt x="78" y="0"/>
                </a:lnTo>
                <a:lnTo>
                  <a:pt x="0" y="98"/>
                </a:lnTo>
                <a:lnTo>
                  <a:pt x="0" y="693"/>
                </a:lnTo>
                <a:lnTo>
                  <a:pt x="78" y="792"/>
                </a:lnTo>
                <a:close/>
              </a:path>
            </a:pathLst>
          </a:custGeom>
          <a:solidFill>
            <a:srgbClr val="008000"/>
          </a:solidFill>
          <a:ln w="9525">
            <a:noFill/>
            <a:round/>
            <a:headEnd/>
            <a:tailEnd/>
          </a:ln>
        </p:spPr>
        <p:txBody>
          <a:bodyPr/>
          <a:lstStyle/>
          <a:p>
            <a:endParaRPr lang="en-US" dirty="0"/>
          </a:p>
        </p:txBody>
      </p:sp>
      <p:sp>
        <p:nvSpPr>
          <p:cNvPr id="85131" name="Freeform 8964"/>
          <p:cNvSpPr>
            <a:spLocks/>
          </p:cNvSpPr>
          <p:nvPr/>
        </p:nvSpPr>
        <p:spPr bwMode="auto">
          <a:xfrm>
            <a:off x="1338263" y="4673600"/>
            <a:ext cx="73025" cy="646112"/>
          </a:xfrm>
          <a:custGeom>
            <a:avLst/>
            <a:gdLst>
              <a:gd name="T0" fmla="*/ 2147483647 w 78"/>
              <a:gd name="T1" fmla="*/ 2147483647 h 792"/>
              <a:gd name="T2" fmla="*/ 2147483647 w 78"/>
              <a:gd name="T3" fmla="*/ 0 h 792"/>
              <a:gd name="T4" fmla="*/ 0 w 78"/>
              <a:gd name="T5" fmla="*/ 2147483647 h 792"/>
              <a:gd name="T6" fmla="*/ 0 w 78"/>
              <a:gd name="T7" fmla="*/ 2147483647 h 792"/>
              <a:gd name="T8" fmla="*/ 2147483647 w 78"/>
              <a:gd name="T9" fmla="*/ 2147483647 h 792"/>
              <a:gd name="T10" fmla="*/ 0 60000 65536"/>
              <a:gd name="T11" fmla="*/ 0 60000 65536"/>
              <a:gd name="T12" fmla="*/ 0 60000 65536"/>
              <a:gd name="T13" fmla="*/ 0 60000 65536"/>
              <a:gd name="T14" fmla="*/ 0 60000 65536"/>
              <a:gd name="T15" fmla="*/ 0 w 78"/>
              <a:gd name="T16" fmla="*/ 0 h 792"/>
              <a:gd name="T17" fmla="*/ 78 w 78"/>
              <a:gd name="T18" fmla="*/ 792 h 792"/>
            </a:gdLst>
            <a:ahLst/>
            <a:cxnLst>
              <a:cxn ang="T10">
                <a:pos x="T0" y="T1"/>
              </a:cxn>
              <a:cxn ang="T11">
                <a:pos x="T2" y="T3"/>
              </a:cxn>
              <a:cxn ang="T12">
                <a:pos x="T4" y="T5"/>
              </a:cxn>
              <a:cxn ang="T13">
                <a:pos x="T6" y="T7"/>
              </a:cxn>
              <a:cxn ang="T14">
                <a:pos x="T8" y="T9"/>
              </a:cxn>
            </a:cxnLst>
            <a:rect l="T15" t="T16" r="T17" b="T18"/>
            <a:pathLst>
              <a:path w="78" h="792">
                <a:moveTo>
                  <a:pt x="78" y="792"/>
                </a:moveTo>
                <a:lnTo>
                  <a:pt x="78" y="0"/>
                </a:lnTo>
                <a:lnTo>
                  <a:pt x="0" y="98"/>
                </a:lnTo>
                <a:lnTo>
                  <a:pt x="0" y="693"/>
                </a:lnTo>
                <a:lnTo>
                  <a:pt x="78" y="792"/>
                </a:lnTo>
                <a:close/>
              </a:path>
            </a:pathLst>
          </a:custGeom>
          <a:solidFill>
            <a:srgbClr val="008000"/>
          </a:solidFill>
          <a:ln w="9525">
            <a:noFill/>
            <a:round/>
            <a:headEnd/>
            <a:tailEnd/>
          </a:ln>
        </p:spPr>
        <p:txBody>
          <a:bodyPr/>
          <a:lstStyle/>
          <a:p>
            <a:endParaRPr lang="en-US" dirty="0"/>
          </a:p>
        </p:txBody>
      </p:sp>
      <p:sp>
        <p:nvSpPr>
          <p:cNvPr id="85132" name="Freeform 8958"/>
          <p:cNvSpPr>
            <a:spLocks/>
          </p:cNvSpPr>
          <p:nvPr/>
        </p:nvSpPr>
        <p:spPr bwMode="auto">
          <a:xfrm>
            <a:off x="504825" y="4659312"/>
            <a:ext cx="901700" cy="80963"/>
          </a:xfrm>
          <a:custGeom>
            <a:avLst/>
            <a:gdLst>
              <a:gd name="T0" fmla="*/ 0 w 1337"/>
              <a:gd name="T1" fmla="*/ 0 h 98"/>
              <a:gd name="T2" fmla="*/ 2147483647 w 1337"/>
              <a:gd name="T3" fmla="*/ 2147483647 h 98"/>
              <a:gd name="T4" fmla="*/ 2147483647 w 1337"/>
              <a:gd name="T5" fmla="*/ 2147483647 h 98"/>
              <a:gd name="T6" fmla="*/ 2147483647 w 1337"/>
              <a:gd name="T7" fmla="*/ 0 h 98"/>
              <a:gd name="T8" fmla="*/ 0 w 1337"/>
              <a:gd name="T9" fmla="*/ 0 h 98"/>
              <a:gd name="T10" fmla="*/ 0 60000 65536"/>
              <a:gd name="T11" fmla="*/ 0 60000 65536"/>
              <a:gd name="T12" fmla="*/ 0 60000 65536"/>
              <a:gd name="T13" fmla="*/ 0 60000 65536"/>
              <a:gd name="T14" fmla="*/ 0 60000 65536"/>
              <a:gd name="T15" fmla="*/ 0 w 1337"/>
              <a:gd name="T16" fmla="*/ 0 h 98"/>
              <a:gd name="T17" fmla="*/ 1337 w 1337"/>
              <a:gd name="T18" fmla="*/ 98 h 98"/>
            </a:gdLst>
            <a:ahLst/>
            <a:cxnLst>
              <a:cxn ang="T10">
                <a:pos x="T0" y="T1"/>
              </a:cxn>
              <a:cxn ang="T11">
                <a:pos x="T2" y="T3"/>
              </a:cxn>
              <a:cxn ang="T12">
                <a:pos x="T4" y="T5"/>
              </a:cxn>
              <a:cxn ang="T13">
                <a:pos x="T6" y="T7"/>
              </a:cxn>
              <a:cxn ang="T14">
                <a:pos x="T8" y="T9"/>
              </a:cxn>
            </a:cxnLst>
            <a:rect l="T15" t="T16" r="T17" b="T18"/>
            <a:pathLst>
              <a:path w="1337" h="98">
                <a:moveTo>
                  <a:pt x="0" y="0"/>
                </a:moveTo>
                <a:lnTo>
                  <a:pt x="78" y="98"/>
                </a:lnTo>
                <a:lnTo>
                  <a:pt x="1259" y="98"/>
                </a:lnTo>
                <a:lnTo>
                  <a:pt x="1337" y="0"/>
                </a:lnTo>
                <a:lnTo>
                  <a:pt x="0" y="0"/>
                </a:lnTo>
                <a:close/>
              </a:path>
            </a:pathLst>
          </a:custGeom>
          <a:solidFill>
            <a:srgbClr val="008000"/>
          </a:solidFill>
          <a:ln w="9525">
            <a:noFill/>
            <a:round/>
            <a:headEnd/>
            <a:tailEnd/>
          </a:ln>
        </p:spPr>
        <p:txBody>
          <a:bodyPr/>
          <a:lstStyle/>
          <a:p>
            <a:endParaRPr lang="en-US" dirty="0"/>
          </a:p>
        </p:txBody>
      </p:sp>
      <p:sp>
        <p:nvSpPr>
          <p:cNvPr id="85133" name="Freeform 8962"/>
          <p:cNvSpPr>
            <a:spLocks/>
          </p:cNvSpPr>
          <p:nvPr/>
        </p:nvSpPr>
        <p:spPr bwMode="auto">
          <a:xfrm>
            <a:off x="503238" y="5229225"/>
            <a:ext cx="900112" cy="80962"/>
          </a:xfrm>
          <a:custGeom>
            <a:avLst/>
            <a:gdLst>
              <a:gd name="T0" fmla="*/ 0 w 1337"/>
              <a:gd name="T1" fmla="*/ 2147483647 h 99"/>
              <a:gd name="T2" fmla="*/ 2147483647 w 1337"/>
              <a:gd name="T3" fmla="*/ 2147483647 h 99"/>
              <a:gd name="T4" fmla="*/ 2147483647 w 1337"/>
              <a:gd name="T5" fmla="*/ 0 h 99"/>
              <a:gd name="T6" fmla="*/ 2147483647 w 1337"/>
              <a:gd name="T7" fmla="*/ 0 h 99"/>
              <a:gd name="T8" fmla="*/ 0 w 1337"/>
              <a:gd name="T9" fmla="*/ 2147483647 h 99"/>
              <a:gd name="T10" fmla="*/ 0 60000 65536"/>
              <a:gd name="T11" fmla="*/ 0 60000 65536"/>
              <a:gd name="T12" fmla="*/ 0 60000 65536"/>
              <a:gd name="T13" fmla="*/ 0 60000 65536"/>
              <a:gd name="T14" fmla="*/ 0 60000 65536"/>
              <a:gd name="T15" fmla="*/ 0 w 1337"/>
              <a:gd name="T16" fmla="*/ 0 h 99"/>
              <a:gd name="T17" fmla="*/ 1337 w 1337"/>
              <a:gd name="T18" fmla="*/ 99 h 99"/>
            </a:gdLst>
            <a:ahLst/>
            <a:cxnLst>
              <a:cxn ang="T10">
                <a:pos x="T0" y="T1"/>
              </a:cxn>
              <a:cxn ang="T11">
                <a:pos x="T2" y="T3"/>
              </a:cxn>
              <a:cxn ang="T12">
                <a:pos x="T4" y="T5"/>
              </a:cxn>
              <a:cxn ang="T13">
                <a:pos x="T6" y="T7"/>
              </a:cxn>
              <a:cxn ang="T14">
                <a:pos x="T8" y="T9"/>
              </a:cxn>
            </a:cxnLst>
            <a:rect l="T15" t="T16" r="T17" b="T18"/>
            <a:pathLst>
              <a:path w="1337" h="99">
                <a:moveTo>
                  <a:pt x="0" y="99"/>
                </a:moveTo>
                <a:lnTo>
                  <a:pt x="1337" y="99"/>
                </a:lnTo>
                <a:lnTo>
                  <a:pt x="1259" y="0"/>
                </a:lnTo>
                <a:lnTo>
                  <a:pt x="78" y="0"/>
                </a:lnTo>
                <a:lnTo>
                  <a:pt x="0" y="99"/>
                </a:lnTo>
                <a:close/>
              </a:path>
            </a:pathLst>
          </a:custGeom>
          <a:solidFill>
            <a:srgbClr val="008000"/>
          </a:solidFill>
          <a:ln w="9525">
            <a:noFill/>
            <a:round/>
            <a:headEnd/>
            <a:tailEnd/>
          </a:ln>
        </p:spPr>
        <p:txBody>
          <a:bodyPr/>
          <a:lstStyle/>
          <a:p>
            <a:endParaRPr lang="en-US" dirty="0"/>
          </a:p>
        </p:txBody>
      </p:sp>
      <p:sp>
        <p:nvSpPr>
          <p:cNvPr id="85134" name="Freeform 8960"/>
          <p:cNvSpPr>
            <a:spLocks/>
          </p:cNvSpPr>
          <p:nvPr/>
        </p:nvSpPr>
        <p:spPr bwMode="auto">
          <a:xfrm>
            <a:off x="508000" y="4683125"/>
            <a:ext cx="52388" cy="646112"/>
          </a:xfrm>
          <a:custGeom>
            <a:avLst/>
            <a:gdLst>
              <a:gd name="T0" fmla="*/ 0 w 78"/>
              <a:gd name="T1" fmla="*/ 0 h 792"/>
              <a:gd name="T2" fmla="*/ 0 w 78"/>
              <a:gd name="T3" fmla="*/ 2147483647 h 792"/>
              <a:gd name="T4" fmla="*/ 2147483647 w 78"/>
              <a:gd name="T5" fmla="*/ 2147483647 h 792"/>
              <a:gd name="T6" fmla="*/ 2147483647 w 78"/>
              <a:gd name="T7" fmla="*/ 2147483647 h 792"/>
              <a:gd name="T8" fmla="*/ 0 w 78"/>
              <a:gd name="T9" fmla="*/ 0 h 792"/>
              <a:gd name="T10" fmla="*/ 0 60000 65536"/>
              <a:gd name="T11" fmla="*/ 0 60000 65536"/>
              <a:gd name="T12" fmla="*/ 0 60000 65536"/>
              <a:gd name="T13" fmla="*/ 0 60000 65536"/>
              <a:gd name="T14" fmla="*/ 0 60000 65536"/>
              <a:gd name="T15" fmla="*/ 0 w 78"/>
              <a:gd name="T16" fmla="*/ 0 h 792"/>
              <a:gd name="T17" fmla="*/ 78 w 78"/>
              <a:gd name="T18" fmla="*/ 792 h 792"/>
            </a:gdLst>
            <a:ahLst/>
            <a:cxnLst>
              <a:cxn ang="T10">
                <a:pos x="T0" y="T1"/>
              </a:cxn>
              <a:cxn ang="T11">
                <a:pos x="T2" y="T3"/>
              </a:cxn>
              <a:cxn ang="T12">
                <a:pos x="T4" y="T5"/>
              </a:cxn>
              <a:cxn ang="T13">
                <a:pos x="T6" y="T7"/>
              </a:cxn>
              <a:cxn ang="T14">
                <a:pos x="T8" y="T9"/>
              </a:cxn>
            </a:cxnLst>
            <a:rect l="T15" t="T16" r="T17" b="T18"/>
            <a:pathLst>
              <a:path w="78" h="792">
                <a:moveTo>
                  <a:pt x="0" y="0"/>
                </a:moveTo>
                <a:lnTo>
                  <a:pt x="0" y="792"/>
                </a:lnTo>
                <a:lnTo>
                  <a:pt x="78" y="693"/>
                </a:lnTo>
                <a:lnTo>
                  <a:pt x="78" y="98"/>
                </a:lnTo>
                <a:lnTo>
                  <a:pt x="0" y="0"/>
                </a:lnTo>
                <a:close/>
              </a:path>
            </a:pathLst>
          </a:custGeom>
          <a:solidFill>
            <a:srgbClr val="008000"/>
          </a:solidFill>
          <a:ln w="9525">
            <a:noFill/>
            <a:round/>
            <a:headEnd/>
            <a:tailEnd/>
          </a:ln>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2"/>
          <p:cNvSpPr>
            <a:spLocks noGrp="1" noRot="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noAutofit/>
          </a:bodyPr>
          <a:lstStyle/>
          <a:p>
            <a:pPr>
              <a:defRPr/>
            </a:pPr>
            <a:r>
              <a:rPr lang="en-US" b="1" dirty="0" smtClean="0">
                <a:solidFill>
                  <a:schemeClr val="bg1"/>
                </a:solidFill>
              </a:rPr>
              <a:t>Situation Awareness</a:t>
            </a:r>
            <a:r>
              <a:rPr lang="en-US" dirty="0" smtClean="0">
                <a:solidFill>
                  <a:schemeClr val="bg1"/>
                </a:solidFill>
              </a:rPr>
              <a:t/>
            </a:r>
            <a:br>
              <a:rPr lang="en-US" dirty="0" smtClean="0">
                <a:solidFill>
                  <a:schemeClr val="bg1"/>
                </a:solidFill>
              </a:rPr>
            </a:br>
            <a:endParaRPr lang="en-US" dirty="0" smtClean="0">
              <a:solidFill>
                <a:schemeClr val="bg1"/>
              </a:solidFill>
            </a:endParaRPr>
          </a:p>
        </p:txBody>
      </p:sp>
      <p:graphicFrame>
        <p:nvGraphicFramePr>
          <p:cNvPr id="29" name="Object 28"/>
          <p:cNvGraphicFramePr>
            <a:graphicFrameLocks noChangeAspect="1"/>
          </p:cNvGraphicFramePr>
          <p:nvPr/>
        </p:nvGraphicFramePr>
        <p:xfrm>
          <a:off x="-274149" y="881063"/>
          <a:ext cx="9098109" cy="5519737"/>
        </p:xfrm>
        <a:graphic>
          <a:graphicData uri="http://schemas.openxmlformats.org/presentationml/2006/ole">
            <mc:AlternateContent xmlns:mc="http://schemas.openxmlformats.org/markup-compatibility/2006">
              <mc:Choice xmlns:v="urn:schemas-microsoft-com:vml" Requires="v">
                <p:oleObj spid="_x0000_s173067" name="Visio" r:id="rId3" imgW="8400029" imgH="5095176" progId="">
                  <p:embed/>
                </p:oleObj>
              </mc:Choice>
              <mc:Fallback>
                <p:oleObj name="Visio" r:id="rId3" imgW="8400029" imgH="5095176"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149" y="881063"/>
                        <a:ext cx="9098109" cy="5519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normAutofit fontScale="77500" lnSpcReduction="20000"/>
          </a:bodyPr>
          <a:lstStyle/>
          <a:p>
            <a:pPr>
              <a:defRPr/>
            </a:pPr>
            <a:r>
              <a:rPr lang="en-US" dirty="0" smtClean="0">
                <a:solidFill>
                  <a:schemeClr val="bg2"/>
                </a:solidFill>
              </a:rPr>
              <a:t>Improve vertical and horizontal information sharing </a:t>
            </a:r>
          </a:p>
          <a:p>
            <a:pPr>
              <a:defRPr/>
            </a:pPr>
            <a:r>
              <a:rPr lang="en-US" dirty="0" smtClean="0">
                <a:solidFill>
                  <a:schemeClr val="bg2"/>
                </a:solidFill>
              </a:rPr>
              <a:t>Provide support and collaboration to CDC IMS personnel</a:t>
            </a:r>
          </a:p>
          <a:p>
            <a:pPr>
              <a:defRPr/>
            </a:pPr>
            <a:r>
              <a:rPr lang="en-US" dirty="0" smtClean="0">
                <a:solidFill>
                  <a:schemeClr val="bg2"/>
                </a:solidFill>
              </a:rPr>
              <a:t>Provide analytical and geospatial information products</a:t>
            </a:r>
          </a:p>
          <a:p>
            <a:pPr>
              <a:defRPr/>
            </a:pPr>
            <a:r>
              <a:rPr lang="en-US" dirty="0" smtClean="0">
                <a:solidFill>
                  <a:schemeClr val="bg2"/>
                </a:solidFill>
              </a:rPr>
              <a:t>Develop and maintain Knowledge Management and social-networking</a:t>
            </a:r>
            <a:r>
              <a:rPr lang="en-US" baseline="30000" dirty="0" smtClean="0">
                <a:solidFill>
                  <a:schemeClr val="bg2"/>
                </a:solidFill>
              </a:rPr>
              <a:t>1</a:t>
            </a:r>
            <a:r>
              <a:rPr lang="en-US" dirty="0" smtClean="0">
                <a:solidFill>
                  <a:schemeClr val="bg2"/>
                </a:solidFill>
              </a:rPr>
              <a:t> capabilities</a:t>
            </a:r>
          </a:p>
          <a:p>
            <a:pPr>
              <a:defRPr/>
            </a:pPr>
            <a:r>
              <a:rPr lang="en-US" dirty="0" smtClean="0">
                <a:solidFill>
                  <a:schemeClr val="bg2"/>
                </a:solidFill>
              </a:rPr>
              <a:t>Collect, coordinate, process and analyze disparate data to produce actionable information to support operational needs, and </a:t>
            </a:r>
          </a:p>
          <a:p>
            <a:pPr>
              <a:defRPr/>
            </a:pPr>
            <a:r>
              <a:rPr lang="en-US" dirty="0" smtClean="0">
                <a:solidFill>
                  <a:schemeClr val="bg2"/>
                </a:solidFill>
              </a:rPr>
              <a:t>Monitor  worldwide “All Hazard” conditions for possible CDC international or national response operations</a:t>
            </a:r>
          </a:p>
        </p:txBody>
      </p:sp>
      <p:sp>
        <p:nvSpPr>
          <p:cNvPr id="61444" name="TextBox 5"/>
          <p:cNvSpPr txBox="1">
            <a:spLocks noChangeArrowheads="1"/>
          </p:cNvSpPr>
          <p:nvPr/>
        </p:nvSpPr>
        <p:spPr bwMode="auto">
          <a:xfrm>
            <a:off x="381000" y="5791200"/>
            <a:ext cx="8382000" cy="534988"/>
          </a:xfrm>
          <a:prstGeom prst="rect">
            <a:avLst/>
          </a:prstGeom>
          <a:noFill/>
          <a:ln w="9525">
            <a:noFill/>
            <a:miter lim="800000"/>
            <a:headEnd/>
            <a:tailEnd/>
          </a:ln>
        </p:spPr>
        <p:txBody>
          <a:bodyPr>
            <a:spAutoFit/>
          </a:bodyPr>
          <a:lstStyle/>
          <a:p>
            <a:pPr>
              <a:buFontTx/>
              <a:buNone/>
            </a:pPr>
            <a:r>
              <a:rPr lang="en-US" baseline="30000" dirty="0">
                <a:solidFill>
                  <a:srgbClr val="FFC000"/>
                </a:solidFill>
              </a:rPr>
              <a:t>1 </a:t>
            </a:r>
            <a:r>
              <a:rPr lang="en-US" dirty="0">
                <a:solidFill>
                  <a:srgbClr val="FFC000"/>
                </a:solidFill>
              </a:rPr>
              <a:t>Limitations: Associated with CDC response activities, for all other social-networking, you are on your own. </a:t>
            </a:r>
          </a:p>
        </p:txBody>
      </p:sp>
      <p:sp>
        <p:nvSpPr>
          <p:cNvPr id="6" name="Rectangle 2"/>
          <p:cNvSpPr>
            <a:spLocks noGrp="1" noRot="1" noChangeArrowheads="1"/>
          </p:cNvSpPr>
          <p:nvPr>
            <p:ph type="title"/>
          </p:nvPr>
        </p:nvSpPr>
        <p:spPr bwMode="auto">
          <a:xfrm>
            <a:off x="457200" y="579438"/>
            <a:ext cx="8229600" cy="563562"/>
          </a:xfrm>
          <a:ln>
            <a:miter lim="800000"/>
            <a:headEnd/>
            <a:tailEnd/>
          </a:ln>
        </p:spPr>
        <p:txBody>
          <a:bodyPr vert="horz" wrap="square" lIns="91440" tIns="45720" rIns="91440" bIns="45720" numCol="1" anchor="t" anchorCtr="0" compatLnSpc="1">
            <a:prstTxWarp prst="textNoShape">
              <a:avLst/>
            </a:prstTxWarp>
            <a:noAutofit/>
          </a:bodyPr>
          <a:lstStyle/>
          <a:p>
            <a:pPr>
              <a:defRPr/>
            </a:pPr>
            <a:r>
              <a:rPr lang="en-US" b="1" dirty="0" smtClean="0">
                <a:solidFill>
                  <a:schemeClr val="bg1"/>
                </a:solidFill>
              </a:rPr>
              <a:t>Situation Awareness</a:t>
            </a:r>
            <a:r>
              <a:rPr lang="en-US" dirty="0" smtClean="0">
                <a:solidFill>
                  <a:schemeClr val="bg1"/>
                </a:solidFill>
              </a:rPr>
              <a:t/>
            </a:r>
            <a:br>
              <a:rPr lang="en-US" dirty="0" smtClean="0">
                <a:solidFill>
                  <a:schemeClr val="bg1"/>
                </a:solidFill>
              </a:rPr>
            </a:br>
            <a:endParaRPr lang="en-US" dirty="0" smtClean="0">
              <a:solidFill>
                <a:schemeClr val="bg1"/>
              </a:solidFill>
            </a:endParaRP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868362"/>
          </a:xfrm>
        </p:spPr>
        <p:txBody>
          <a:bodyPr/>
          <a:lstStyle/>
          <a:p>
            <a:r>
              <a:rPr lang="en-US" dirty="0" smtClean="0"/>
              <a:t>Situational Awareness</a:t>
            </a:r>
            <a:endParaRPr lang="en-US" dirty="0"/>
          </a:p>
        </p:txBody>
      </p:sp>
      <p:sp>
        <p:nvSpPr>
          <p:cNvPr id="7" name="Content Placeholder 6"/>
          <p:cNvSpPr>
            <a:spLocks noGrp="1"/>
          </p:cNvSpPr>
          <p:nvPr>
            <p:ph idx="1"/>
          </p:nvPr>
        </p:nvSpPr>
        <p:spPr>
          <a:xfrm>
            <a:off x="457200" y="1447800"/>
            <a:ext cx="8229600" cy="4191000"/>
          </a:xfrm>
        </p:spPr>
        <p:txBody>
          <a:bodyPr/>
          <a:lstStyle/>
          <a:p>
            <a:pPr>
              <a:defRPr/>
            </a:pPr>
            <a:r>
              <a:rPr lang="en-US" b="0" dirty="0" smtClean="0"/>
              <a:t>Improve vertical and horizontal information sharing </a:t>
            </a:r>
          </a:p>
          <a:p>
            <a:pPr>
              <a:defRPr/>
            </a:pPr>
            <a:r>
              <a:rPr lang="en-US" b="0" dirty="0" smtClean="0"/>
              <a:t>Provide support and collaboration to CDC IMS personnel</a:t>
            </a:r>
          </a:p>
          <a:p>
            <a:pPr>
              <a:defRPr/>
            </a:pPr>
            <a:r>
              <a:rPr lang="en-US" b="0" dirty="0" smtClean="0"/>
              <a:t>Provide analytical and geospatial information products</a:t>
            </a:r>
          </a:p>
          <a:p>
            <a:pPr>
              <a:defRPr/>
            </a:pPr>
            <a:r>
              <a:rPr lang="en-US" b="0" dirty="0" smtClean="0"/>
              <a:t>Develop and maintain Knowledge Management and social-networking</a:t>
            </a:r>
            <a:r>
              <a:rPr lang="en-US" b="0" baseline="30000" dirty="0" smtClean="0"/>
              <a:t>1</a:t>
            </a:r>
            <a:r>
              <a:rPr lang="en-US" b="0" dirty="0" smtClean="0"/>
              <a:t> capabilities</a:t>
            </a:r>
          </a:p>
          <a:p>
            <a:pPr>
              <a:defRPr/>
            </a:pPr>
            <a:r>
              <a:rPr lang="en-US" b="0" dirty="0" smtClean="0"/>
              <a:t>Collect, coordinate, process and analyze disparate data to produce actionable information to support operational needs, and </a:t>
            </a:r>
          </a:p>
          <a:p>
            <a:pPr>
              <a:defRPr/>
            </a:pPr>
            <a:r>
              <a:rPr lang="en-US" b="0" dirty="0" smtClean="0"/>
              <a:t>Monitor  worldwide “All Hazard” conditions for possible CDC international or national response operations</a:t>
            </a:r>
          </a:p>
          <a:p>
            <a:endParaRPr lang="en-US"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2878111" y="3192905"/>
            <a:ext cx="3477719" cy="107929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457200" y="228600"/>
            <a:ext cx="8229600" cy="1020762"/>
          </a:xfrm>
        </p:spPr>
        <p:txBody>
          <a:bodyPr/>
          <a:lstStyle/>
          <a:p>
            <a:pPr lvl="0" defTabSz="950913" fontAlgn="base">
              <a:lnSpc>
                <a:spcPct val="100000"/>
              </a:lnSpc>
              <a:spcAft>
                <a:spcPct val="0"/>
              </a:spcAft>
              <a:defRPr/>
            </a:pPr>
            <a:r>
              <a:rPr lang="en-US" kern="0" dirty="0" smtClean="0">
                <a:effectLst>
                  <a:outerShdw blurRad="38100" dist="38100" dir="2700000" algn="tl">
                    <a:srgbClr val="000000">
                      <a:alpha val="43137"/>
                    </a:srgbClr>
                  </a:outerShdw>
                </a:effectLst>
              </a:rPr>
              <a:t>National Response Framework</a:t>
            </a:r>
            <a:br>
              <a:rPr lang="en-US" kern="0" dirty="0" smtClean="0">
                <a:effectLst>
                  <a:outerShdw blurRad="38100" dist="38100" dir="2700000" algn="tl">
                    <a:srgbClr val="000000">
                      <a:alpha val="43137"/>
                    </a:srgbClr>
                  </a:outerShdw>
                </a:effectLst>
              </a:rPr>
            </a:br>
            <a:r>
              <a:rPr lang="en-US" kern="0" dirty="0" smtClean="0">
                <a:effectLst>
                  <a:outerShdw blurRad="38100" dist="38100" dir="2700000" algn="tl">
                    <a:srgbClr val="000000">
                      <a:alpha val="43137"/>
                    </a:srgbClr>
                  </a:outerShdw>
                </a:effectLst>
              </a:rPr>
              <a:t>15 ESFs</a:t>
            </a:r>
            <a:endParaRPr lang="en-US" dirty="0"/>
          </a:p>
        </p:txBody>
      </p:sp>
      <p:graphicFrame>
        <p:nvGraphicFramePr>
          <p:cNvPr id="7" name="Group 3"/>
          <p:cNvGraphicFramePr>
            <a:graphicFrameLocks noGrp="1"/>
          </p:cNvGraphicFramePr>
          <p:nvPr/>
        </p:nvGraphicFramePr>
        <p:xfrm>
          <a:off x="304800" y="1219200"/>
          <a:ext cx="8610600" cy="5527520"/>
        </p:xfrm>
        <a:graphic>
          <a:graphicData uri="http://schemas.openxmlformats.org/drawingml/2006/table">
            <a:tbl>
              <a:tblPr/>
              <a:tblGrid>
                <a:gridCol w="2770366"/>
                <a:gridCol w="3369366"/>
                <a:gridCol w="2470868"/>
              </a:tblGrid>
              <a:tr h="1074196">
                <a:tc>
                  <a:txBody>
                    <a:bodyPr/>
                    <a:lstStyle/>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1" i="0" u="none" strike="noStrike" cap="none" normalizeH="0" baseline="0" dirty="0" smtClean="0">
                          <a:ln>
                            <a:noFill/>
                          </a:ln>
                          <a:solidFill>
                            <a:srgbClr val="FFFFCC"/>
                          </a:solidFill>
                          <a:effectLst/>
                          <a:latin typeface="Arial" pitchFamily="34" charset="0"/>
                        </a:rPr>
                        <a:t>1: Transportation</a:t>
                      </a:r>
                      <a:endParaRPr kumimoji="0" lang="en-US" sz="1000" b="0" i="0" u="none" strike="noStrike" cap="none" normalizeH="0" baseline="0" dirty="0" smtClean="0">
                        <a:ln>
                          <a:noFill/>
                        </a:ln>
                        <a:solidFill>
                          <a:srgbClr val="FFFFCC"/>
                        </a:solidFill>
                        <a:effectLst/>
                        <a:latin typeface="Arial" pitchFamily="34" charset="0"/>
                      </a:endParaRPr>
                    </a:p>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0" i="1" u="none" strike="noStrike" cap="none" normalizeH="0" baseline="0" dirty="0" smtClean="0">
                          <a:ln>
                            <a:noFill/>
                          </a:ln>
                          <a:solidFill>
                            <a:srgbClr val="FFFFCC"/>
                          </a:solidFill>
                          <a:effectLst/>
                          <a:latin typeface="Arial" pitchFamily="34" charset="0"/>
                        </a:rPr>
                        <a:t>Department of  </a:t>
                      </a:r>
                      <a:br>
                        <a:rPr kumimoji="0" lang="en-US" sz="1000" b="0" i="1" u="none" strike="noStrike" cap="none" normalizeH="0" baseline="0" dirty="0" smtClean="0">
                          <a:ln>
                            <a:noFill/>
                          </a:ln>
                          <a:solidFill>
                            <a:srgbClr val="FFFFCC"/>
                          </a:solidFill>
                          <a:effectLst/>
                          <a:latin typeface="Arial" pitchFamily="34" charset="0"/>
                        </a:rPr>
                      </a:br>
                      <a:r>
                        <a:rPr kumimoji="0" lang="en-US" sz="1000" b="0" i="1" u="none" strike="noStrike" cap="none" normalizeH="0" baseline="0" dirty="0" smtClean="0">
                          <a:ln>
                            <a:noFill/>
                          </a:ln>
                          <a:solidFill>
                            <a:srgbClr val="FFFFCC"/>
                          </a:solidFill>
                          <a:effectLst/>
                          <a:latin typeface="Arial" pitchFamily="34" charset="0"/>
                        </a:rPr>
                        <a:t>Transportation</a:t>
                      </a:r>
                    </a:p>
                  </a:txBody>
                  <a:tcPr marL="96661" marR="96661" marT="48331" marB="48331" horzOverflow="overflow">
                    <a:lnL cap="flat">
                      <a:noFill/>
                    </a:lnL>
                    <a:lnR>
                      <a:noFill/>
                    </a:lnR>
                    <a:lnT cap="flat">
                      <a:noFill/>
                    </a:lnT>
                    <a:lnB>
                      <a:noFill/>
                    </a:lnB>
                    <a:lnTlToBr>
                      <a:noFill/>
                    </a:lnTlToBr>
                    <a:lnBlToTr>
                      <a:noFill/>
                    </a:lnBlToTr>
                    <a:noFill/>
                  </a:tcPr>
                </a:tc>
                <a:tc>
                  <a:txBody>
                    <a:bodyPr/>
                    <a:lstStyle/>
                    <a:p>
                      <a:pPr marL="571500" marR="0" lvl="0" indent="0" algn="l" defTabSz="914400" rtl="0" eaLnBrk="1" fontAlgn="base" latinLnBrk="0" hangingPunct="1">
                        <a:lnSpc>
                          <a:spcPct val="80000"/>
                        </a:lnSpc>
                        <a:spcBef>
                          <a:spcPct val="20000"/>
                        </a:spcBef>
                        <a:spcAft>
                          <a:spcPct val="0"/>
                        </a:spcAft>
                        <a:buClr>
                          <a:schemeClr val="tx2"/>
                        </a:buClr>
                        <a:buSzTx/>
                        <a:buFont typeface="Wingdings" pitchFamily="2" charset="2"/>
                        <a:buNone/>
                        <a:tabLst/>
                      </a:pPr>
                      <a:r>
                        <a:rPr kumimoji="0" lang="en-US" sz="1000" b="1" i="0" u="none" strike="noStrike" cap="none" normalizeH="0" baseline="0" dirty="0" smtClean="0">
                          <a:ln>
                            <a:noFill/>
                          </a:ln>
                          <a:solidFill>
                            <a:srgbClr val="FFFFCC"/>
                          </a:solidFill>
                          <a:effectLst/>
                          <a:latin typeface="Arial" pitchFamily="34" charset="0"/>
                        </a:rPr>
                        <a:t>6: Mass Care, Emergency Assistance, Housing and </a:t>
                      </a:r>
                    </a:p>
                    <a:p>
                      <a:pPr marL="571500" marR="0" lvl="0" indent="0" algn="l" defTabSz="914400" rtl="0" eaLnBrk="1" fontAlgn="base" latinLnBrk="0" hangingPunct="1">
                        <a:lnSpc>
                          <a:spcPct val="80000"/>
                        </a:lnSpc>
                        <a:spcBef>
                          <a:spcPct val="20000"/>
                        </a:spcBef>
                        <a:spcAft>
                          <a:spcPct val="0"/>
                        </a:spcAft>
                        <a:buClr>
                          <a:schemeClr val="tx2"/>
                        </a:buClr>
                        <a:buSzTx/>
                        <a:buFont typeface="Wingdings" pitchFamily="2" charset="2"/>
                        <a:buNone/>
                        <a:tabLst/>
                      </a:pPr>
                      <a:r>
                        <a:rPr kumimoji="0" lang="en-US" sz="1000" b="1" i="0" u="none" strike="noStrike" cap="none" normalizeH="0" baseline="0" dirty="0" smtClean="0">
                          <a:ln>
                            <a:noFill/>
                          </a:ln>
                          <a:solidFill>
                            <a:srgbClr val="FFFFCC"/>
                          </a:solidFill>
                          <a:effectLst/>
                          <a:latin typeface="Arial" pitchFamily="34" charset="0"/>
                        </a:rPr>
                        <a:t>Human Services</a:t>
                      </a:r>
                    </a:p>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0" i="1" u="none" strike="noStrike" cap="none" normalizeH="0" baseline="0" dirty="0" smtClean="0">
                          <a:ln>
                            <a:noFill/>
                          </a:ln>
                          <a:solidFill>
                            <a:srgbClr val="FFFFCC"/>
                          </a:solidFill>
                          <a:effectLst/>
                          <a:latin typeface="Arial" pitchFamily="34" charset="0"/>
                        </a:rPr>
                        <a:t>Department of Homeland Security / </a:t>
                      </a:r>
                    </a:p>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0" i="1" u="none" strike="noStrike" cap="none" normalizeH="0" baseline="0" dirty="0" smtClean="0">
                          <a:ln>
                            <a:noFill/>
                          </a:ln>
                          <a:solidFill>
                            <a:srgbClr val="FFFFCC"/>
                          </a:solidFill>
                          <a:effectLst/>
                          <a:latin typeface="Arial" pitchFamily="34" charset="0"/>
                        </a:rPr>
                        <a:t>Federal Emergency Management Agency </a:t>
                      </a:r>
                    </a:p>
                  </a:txBody>
                  <a:tcPr marL="96661" marR="96661" marT="48331" marB="48331" horzOverflow="overflow">
                    <a:lnL>
                      <a:noFill/>
                    </a:lnL>
                    <a:lnR>
                      <a:noFill/>
                    </a:lnR>
                    <a:lnT cap="flat">
                      <a:noFill/>
                    </a:lnT>
                    <a:lnB>
                      <a:noFill/>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1" i="0" u="none" strike="noStrike" cap="none" normalizeH="0" baseline="0" dirty="0" smtClean="0">
                          <a:ln>
                            <a:noFill/>
                          </a:ln>
                          <a:solidFill>
                            <a:srgbClr val="FFFFCC"/>
                          </a:solidFill>
                          <a:effectLst/>
                          <a:latin typeface="Arial" pitchFamily="34" charset="0"/>
                        </a:rPr>
                        <a:t>11: Agriculture and Natural Resource</a:t>
                      </a:r>
                      <a:endParaRPr kumimoji="0" lang="en-US" sz="1000" b="1" i="1" u="none" strike="noStrike" cap="none" normalizeH="0" baseline="0" dirty="0" smtClean="0">
                        <a:ln>
                          <a:noFill/>
                        </a:ln>
                        <a:solidFill>
                          <a:srgbClr val="FFFFCC"/>
                        </a:solidFill>
                        <a:effectLst/>
                        <a:latin typeface="Arial" pitchFamily="34" charset="0"/>
                      </a:endParaRPr>
                    </a:p>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0" i="1" u="none" strike="noStrike" cap="none" normalizeH="0" baseline="0" dirty="0" smtClean="0">
                          <a:ln>
                            <a:noFill/>
                          </a:ln>
                          <a:solidFill>
                            <a:srgbClr val="FFFFCC"/>
                          </a:solidFill>
                          <a:effectLst/>
                          <a:latin typeface="Arial" pitchFamily="34" charset="0"/>
                        </a:rPr>
                        <a:t>Department of Agriculture / Department of the Interior</a:t>
                      </a:r>
                      <a:endParaRPr kumimoji="0" lang="en-US" sz="1000" b="0" i="0" u="none" strike="noStrike" cap="none" normalizeH="0" baseline="0" dirty="0" smtClean="0">
                        <a:ln>
                          <a:noFill/>
                        </a:ln>
                        <a:solidFill>
                          <a:srgbClr val="FFFFCC"/>
                        </a:solidFill>
                        <a:effectLst/>
                        <a:latin typeface="Arial" pitchFamily="34" charset="0"/>
                      </a:endParaRPr>
                    </a:p>
                  </a:txBody>
                  <a:tcPr marL="96661" marR="96661" marT="48331" marB="48331" horzOverflow="overflow">
                    <a:lnL>
                      <a:noFill/>
                    </a:lnL>
                    <a:lnR cap="flat">
                      <a:noFill/>
                    </a:lnR>
                    <a:lnT cap="flat">
                      <a:noFill/>
                    </a:lnT>
                    <a:lnB>
                      <a:noFill/>
                    </a:lnB>
                    <a:lnTlToBr>
                      <a:noFill/>
                    </a:lnTlToBr>
                    <a:lnBlToTr>
                      <a:noFill/>
                    </a:lnBlToTr>
                    <a:noFill/>
                  </a:tcPr>
                </a:tc>
              </a:tr>
              <a:tr h="1103095">
                <a:tc>
                  <a:txBody>
                    <a:bodyPr/>
                    <a:lstStyle/>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1" i="0" u="none" strike="noStrike" cap="none" normalizeH="0" baseline="0" dirty="0" smtClean="0">
                          <a:ln>
                            <a:noFill/>
                          </a:ln>
                          <a:solidFill>
                            <a:srgbClr val="FFFFCC"/>
                          </a:solidFill>
                          <a:effectLst/>
                          <a:latin typeface="Arial" pitchFamily="34" charset="0"/>
                        </a:rPr>
                        <a:t>2: Communications </a:t>
                      </a:r>
                      <a:br>
                        <a:rPr kumimoji="0" lang="en-US" sz="1000" b="1" i="0" u="none" strike="noStrike" cap="none" normalizeH="0" baseline="0" dirty="0" smtClean="0">
                          <a:ln>
                            <a:noFill/>
                          </a:ln>
                          <a:solidFill>
                            <a:srgbClr val="FFFFCC"/>
                          </a:solidFill>
                          <a:effectLst/>
                          <a:latin typeface="Arial" pitchFamily="34" charset="0"/>
                        </a:rPr>
                      </a:br>
                      <a:r>
                        <a:rPr kumimoji="0" lang="en-US" sz="1000" b="0" i="1" u="none" strike="noStrike" cap="none" normalizeH="0" baseline="0" dirty="0" smtClean="0">
                          <a:ln>
                            <a:noFill/>
                          </a:ln>
                          <a:solidFill>
                            <a:srgbClr val="FFFFCC"/>
                          </a:solidFill>
                          <a:effectLst/>
                          <a:latin typeface="Arial" pitchFamily="34" charset="0"/>
                        </a:rPr>
                        <a:t>National Communications </a:t>
                      </a:r>
                      <a:br>
                        <a:rPr kumimoji="0" lang="en-US" sz="1000" b="0" i="1" u="none" strike="noStrike" cap="none" normalizeH="0" baseline="0" dirty="0" smtClean="0">
                          <a:ln>
                            <a:noFill/>
                          </a:ln>
                          <a:solidFill>
                            <a:srgbClr val="FFFFCC"/>
                          </a:solidFill>
                          <a:effectLst/>
                          <a:latin typeface="Arial" pitchFamily="34" charset="0"/>
                        </a:rPr>
                      </a:br>
                      <a:r>
                        <a:rPr kumimoji="0" lang="en-US" sz="1000" b="0" i="1" u="none" strike="noStrike" cap="none" normalizeH="0" baseline="0" dirty="0" smtClean="0">
                          <a:ln>
                            <a:noFill/>
                          </a:ln>
                          <a:solidFill>
                            <a:srgbClr val="FFFFCC"/>
                          </a:solidFill>
                          <a:effectLst/>
                          <a:latin typeface="Arial" pitchFamily="34" charset="0"/>
                        </a:rPr>
                        <a:t>System</a:t>
                      </a:r>
                    </a:p>
                  </a:txBody>
                  <a:tcPr marL="96661" marR="96661" marT="48331" marB="48331" horzOverflow="overflow">
                    <a:lnL cap="flat">
                      <a:noFill/>
                    </a:lnL>
                    <a:lnR>
                      <a:noFill/>
                    </a:lnR>
                    <a:lnT>
                      <a:noFill/>
                    </a:lnT>
                    <a:lnB>
                      <a:noFill/>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1" i="0" u="none" strike="noStrike" cap="none" normalizeH="0" baseline="0" dirty="0" smtClean="0">
                          <a:ln>
                            <a:noFill/>
                          </a:ln>
                          <a:solidFill>
                            <a:srgbClr val="FFFFCC"/>
                          </a:solidFill>
                          <a:effectLst/>
                          <a:latin typeface="Arial" pitchFamily="34" charset="0"/>
                        </a:rPr>
                        <a:t>7: Logistics Management and Resource Support</a:t>
                      </a:r>
                    </a:p>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defRPr/>
                      </a:pPr>
                      <a:r>
                        <a:rPr kumimoji="0" lang="en-US" sz="1000" b="0" i="1" u="none" strike="noStrike" cap="none" normalizeH="0" baseline="0" dirty="0" smtClean="0">
                          <a:ln>
                            <a:noFill/>
                          </a:ln>
                          <a:solidFill>
                            <a:srgbClr val="FFFFCC"/>
                          </a:solidFill>
                          <a:effectLst/>
                          <a:latin typeface="Arial" pitchFamily="34" charset="0"/>
                        </a:rPr>
                        <a:t>Department of Homeland Security / </a:t>
                      </a:r>
                    </a:p>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defRPr/>
                      </a:pPr>
                      <a:r>
                        <a:rPr kumimoji="0" lang="en-US" sz="1000" b="0" i="1" u="none" strike="noStrike" cap="none" normalizeH="0" baseline="0" dirty="0" smtClean="0">
                          <a:ln>
                            <a:noFill/>
                          </a:ln>
                          <a:solidFill>
                            <a:srgbClr val="FFFFCC"/>
                          </a:solidFill>
                          <a:effectLst/>
                          <a:latin typeface="Arial" pitchFamily="34" charset="0"/>
                        </a:rPr>
                        <a:t>Federal Emergency Management Agency  / </a:t>
                      </a:r>
                    </a:p>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defRPr/>
                      </a:pPr>
                      <a:r>
                        <a:rPr kumimoji="0" lang="en-US" sz="1000" b="0" i="1" u="none" strike="noStrike" cap="none" normalizeH="0" baseline="0" dirty="0" smtClean="0">
                          <a:ln>
                            <a:noFill/>
                          </a:ln>
                          <a:solidFill>
                            <a:srgbClr val="FFFFCC"/>
                          </a:solidFill>
                          <a:effectLst/>
                          <a:latin typeface="Arial" pitchFamily="34" charset="0"/>
                        </a:rPr>
                        <a:t>General Services Admin</a:t>
                      </a:r>
                    </a:p>
                  </a:txBody>
                  <a:tcPr marL="96661" marR="96661" marT="48331" marB="48331" horzOverflow="overflow">
                    <a:lnL>
                      <a:noFill/>
                    </a:lnL>
                    <a:lnR>
                      <a:noFill/>
                    </a:lnR>
                    <a:lnT>
                      <a:noFill/>
                    </a:lnT>
                    <a:lnB>
                      <a:noFill/>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1" i="0" u="none" strike="noStrike" cap="none" normalizeH="0" baseline="0" dirty="0" smtClean="0">
                          <a:ln>
                            <a:noFill/>
                          </a:ln>
                          <a:solidFill>
                            <a:srgbClr val="FFFFCC"/>
                          </a:solidFill>
                          <a:effectLst/>
                          <a:latin typeface="Arial" pitchFamily="34" charset="0"/>
                        </a:rPr>
                        <a:t>12: Energy</a:t>
                      </a:r>
                      <a:endParaRPr kumimoji="0" lang="en-US" sz="1000" b="1" i="1" u="none" strike="noStrike" cap="none" normalizeH="0" baseline="0" dirty="0" smtClean="0">
                        <a:ln>
                          <a:noFill/>
                        </a:ln>
                        <a:solidFill>
                          <a:srgbClr val="FFFFCC"/>
                        </a:solidFill>
                        <a:effectLst/>
                        <a:latin typeface="Arial" pitchFamily="34" charset="0"/>
                      </a:endParaRPr>
                    </a:p>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0" i="1" u="none" strike="noStrike" cap="none" normalizeH="0" baseline="0" dirty="0" smtClean="0">
                          <a:ln>
                            <a:noFill/>
                          </a:ln>
                          <a:solidFill>
                            <a:srgbClr val="FFFFCC"/>
                          </a:solidFill>
                          <a:effectLst/>
                          <a:latin typeface="Arial" pitchFamily="34" charset="0"/>
                        </a:rPr>
                        <a:t>Department of Energy</a:t>
                      </a:r>
                      <a:r>
                        <a:rPr kumimoji="0" lang="en-US" sz="1000" b="0" i="0" u="none" strike="noStrike" cap="none" normalizeH="0" baseline="0" dirty="0" smtClean="0">
                          <a:ln>
                            <a:noFill/>
                          </a:ln>
                          <a:solidFill>
                            <a:srgbClr val="FFFFCC"/>
                          </a:solidFill>
                          <a:effectLst/>
                          <a:latin typeface="Arial" pitchFamily="34" charset="0"/>
                        </a:rPr>
                        <a:t> </a:t>
                      </a:r>
                    </a:p>
                  </a:txBody>
                  <a:tcPr marL="96661" marR="96661" marT="48331" marB="48331" horzOverflow="overflow">
                    <a:lnL>
                      <a:noFill/>
                    </a:lnL>
                    <a:lnR cap="flat">
                      <a:noFill/>
                    </a:lnR>
                    <a:lnT>
                      <a:noFill/>
                    </a:lnT>
                    <a:lnB>
                      <a:noFill/>
                    </a:lnB>
                    <a:lnTlToBr>
                      <a:noFill/>
                    </a:lnTlToBr>
                    <a:lnBlToTr>
                      <a:noFill/>
                    </a:lnBlToTr>
                    <a:noFill/>
                  </a:tcPr>
                </a:tc>
              </a:tr>
              <a:tr h="1116743">
                <a:tc>
                  <a:txBody>
                    <a:bodyPr/>
                    <a:lstStyle/>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1" i="0" u="none" strike="noStrike" cap="none" normalizeH="0" baseline="0" dirty="0" smtClean="0">
                          <a:ln>
                            <a:noFill/>
                          </a:ln>
                          <a:solidFill>
                            <a:srgbClr val="FFFFCC"/>
                          </a:solidFill>
                          <a:effectLst/>
                          <a:latin typeface="Arial" pitchFamily="34" charset="0"/>
                        </a:rPr>
                        <a:t>3: Public Works &amp; Engineering</a:t>
                      </a:r>
                    </a:p>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0" i="1" u="none" strike="noStrike" cap="none" normalizeH="0" baseline="0" dirty="0" smtClean="0">
                          <a:ln>
                            <a:noFill/>
                          </a:ln>
                          <a:solidFill>
                            <a:srgbClr val="FFFFCC"/>
                          </a:solidFill>
                          <a:effectLst/>
                          <a:latin typeface="Arial" pitchFamily="34" charset="0"/>
                        </a:rPr>
                        <a:t>Department of Defense/</a:t>
                      </a:r>
                      <a:br>
                        <a:rPr kumimoji="0" lang="en-US" sz="1000" b="0" i="1" u="none" strike="noStrike" cap="none" normalizeH="0" baseline="0" dirty="0" smtClean="0">
                          <a:ln>
                            <a:noFill/>
                          </a:ln>
                          <a:solidFill>
                            <a:srgbClr val="FFFFCC"/>
                          </a:solidFill>
                          <a:effectLst/>
                          <a:latin typeface="Arial" pitchFamily="34" charset="0"/>
                        </a:rPr>
                      </a:br>
                      <a:r>
                        <a:rPr kumimoji="0" lang="en-US" sz="1000" b="0" i="1" u="none" strike="noStrike" cap="none" normalizeH="0" baseline="0" dirty="0" smtClean="0">
                          <a:ln>
                            <a:noFill/>
                          </a:ln>
                          <a:solidFill>
                            <a:srgbClr val="FFFFCC"/>
                          </a:solidFill>
                          <a:effectLst/>
                          <a:latin typeface="Arial" pitchFamily="34" charset="0"/>
                        </a:rPr>
                        <a:t>Army Corps of Engineers</a:t>
                      </a:r>
                    </a:p>
                  </a:txBody>
                  <a:tcPr marL="96661" marR="96661" marT="48331" marB="48331" horzOverflow="overflow">
                    <a:lnL cap="flat">
                      <a:noFill/>
                    </a:lnL>
                    <a:lnR>
                      <a:noFill/>
                    </a:lnR>
                    <a:lnT>
                      <a:noFill/>
                    </a:lnT>
                    <a:lnB>
                      <a:noFill/>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1" i="0" u="none" strike="noStrike" cap="none" normalizeH="0" baseline="0" dirty="0" smtClean="0">
                          <a:ln>
                            <a:noFill/>
                          </a:ln>
                          <a:solidFill>
                            <a:srgbClr val="FFFFCC"/>
                          </a:solidFill>
                          <a:effectLst/>
                          <a:latin typeface="Arial" pitchFamily="34" charset="0"/>
                        </a:rPr>
                        <a:t>8: Public Health and Medical Services</a:t>
                      </a:r>
                    </a:p>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0" i="1" u="none" strike="noStrike" cap="none" normalizeH="0" baseline="0" dirty="0" smtClean="0">
                          <a:ln>
                            <a:noFill/>
                          </a:ln>
                          <a:solidFill>
                            <a:srgbClr val="FFFFCC"/>
                          </a:solidFill>
                          <a:effectLst/>
                          <a:latin typeface="Arial" pitchFamily="34" charset="0"/>
                        </a:rPr>
                        <a:t>Department of Health and Human Services</a:t>
                      </a:r>
                    </a:p>
                  </a:txBody>
                  <a:tcPr marL="96661" marR="96661" marT="48331" marB="48331" horzOverflow="overflow">
                    <a:lnL>
                      <a:noFill/>
                    </a:lnL>
                    <a:lnR>
                      <a:noFill/>
                    </a:lnR>
                    <a:lnT>
                      <a:noFill/>
                    </a:lnT>
                    <a:lnB>
                      <a:noFill/>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1" i="0" u="none" strike="noStrike" cap="none" normalizeH="0" baseline="0" dirty="0" smtClean="0">
                          <a:ln>
                            <a:noFill/>
                          </a:ln>
                          <a:solidFill>
                            <a:srgbClr val="FFFFCC"/>
                          </a:solidFill>
                          <a:effectLst/>
                          <a:latin typeface="Arial" pitchFamily="34" charset="0"/>
                        </a:rPr>
                        <a:t>13: Public Safety and Security</a:t>
                      </a:r>
                      <a:endParaRPr kumimoji="0" lang="en-US" sz="1000" b="0" i="0" u="none" strike="noStrike" cap="none" normalizeH="0" baseline="0" dirty="0" smtClean="0">
                        <a:ln>
                          <a:noFill/>
                        </a:ln>
                        <a:solidFill>
                          <a:srgbClr val="FFFFCC"/>
                        </a:solidFill>
                        <a:effectLst/>
                        <a:latin typeface="Arial" pitchFamily="34" charset="0"/>
                      </a:endParaRPr>
                    </a:p>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0" i="1" u="none" strike="noStrike" cap="none" normalizeH="0" baseline="0" dirty="0" smtClean="0">
                          <a:ln>
                            <a:noFill/>
                          </a:ln>
                          <a:solidFill>
                            <a:srgbClr val="FFFFCC"/>
                          </a:solidFill>
                          <a:effectLst/>
                          <a:latin typeface="Arial" pitchFamily="34" charset="0"/>
                        </a:rPr>
                        <a:t>Department of Justice</a:t>
                      </a:r>
                      <a:endParaRPr kumimoji="0" lang="en-US" sz="1000" b="0" i="0" u="none" strike="noStrike" cap="none" normalizeH="0" baseline="0" dirty="0" smtClean="0">
                        <a:ln>
                          <a:noFill/>
                        </a:ln>
                        <a:solidFill>
                          <a:srgbClr val="FFFFCC"/>
                        </a:solidFill>
                        <a:effectLst/>
                        <a:latin typeface="Arial" pitchFamily="34" charset="0"/>
                      </a:endParaRPr>
                    </a:p>
                  </a:txBody>
                  <a:tcPr marL="96661" marR="96661" marT="48331" marB="48331" horzOverflow="overflow">
                    <a:lnL>
                      <a:noFill/>
                    </a:lnL>
                    <a:lnR cap="flat">
                      <a:noFill/>
                    </a:lnR>
                    <a:lnT>
                      <a:noFill/>
                    </a:lnT>
                    <a:lnB>
                      <a:noFill/>
                    </a:lnB>
                    <a:lnTlToBr>
                      <a:noFill/>
                    </a:lnTlToBr>
                    <a:lnBlToTr>
                      <a:noFill/>
                    </a:lnBlToTr>
                    <a:noFill/>
                  </a:tcPr>
                </a:tc>
              </a:tr>
              <a:tr h="1116743">
                <a:tc>
                  <a:txBody>
                    <a:bodyPr/>
                    <a:lstStyle/>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1" i="0" u="none" strike="noStrike" cap="none" normalizeH="0" baseline="0" dirty="0" smtClean="0">
                          <a:ln>
                            <a:noFill/>
                          </a:ln>
                          <a:solidFill>
                            <a:srgbClr val="FFFFCC"/>
                          </a:solidFill>
                          <a:effectLst/>
                          <a:latin typeface="Arial" pitchFamily="34" charset="0"/>
                        </a:rPr>
                        <a:t>4: Firefighting</a:t>
                      </a:r>
                    </a:p>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0" i="1" u="none" strike="noStrike" cap="none" normalizeH="0" baseline="0" dirty="0" smtClean="0">
                          <a:ln>
                            <a:noFill/>
                          </a:ln>
                          <a:solidFill>
                            <a:srgbClr val="FFFFCC"/>
                          </a:solidFill>
                          <a:effectLst/>
                          <a:latin typeface="Arial" pitchFamily="34" charset="0"/>
                        </a:rPr>
                        <a:t>Department of Agriculture/ </a:t>
                      </a:r>
                      <a:br>
                        <a:rPr kumimoji="0" lang="en-US" sz="1000" b="0" i="1" u="none" strike="noStrike" cap="none" normalizeH="0" baseline="0" dirty="0" smtClean="0">
                          <a:ln>
                            <a:noFill/>
                          </a:ln>
                          <a:solidFill>
                            <a:srgbClr val="FFFFCC"/>
                          </a:solidFill>
                          <a:effectLst/>
                          <a:latin typeface="Arial" pitchFamily="34" charset="0"/>
                        </a:rPr>
                      </a:br>
                      <a:r>
                        <a:rPr kumimoji="0" lang="en-US" sz="1000" b="0" i="1" u="none" strike="noStrike" cap="none" normalizeH="0" baseline="0" dirty="0" smtClean="0">
                          <a:ln>
                            <a:noFill/>
                          </a:ln>
                          <a:solidFill>
                            <a:srgbClr val="FFFFCC"/>
                          </a:solidFill>
                          <a:effectLst/>
                          <a:latin typeface="Arial" pitchFamily="34" charset="0"/>
                        </a:rPr>
                        <a:t>Forest Service </a:t>
                      </a:r>
                    </a:p>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endParaRPr kumimoji="0" lang="en-US" sz="1000" b="0" i="1" u="none" strike="noStrike" cap="none" normalizeH="0" baseline="0" dirty="0" smtClean="0">
                        <a:ln>
                          <a:noFill/>
                        </a:ln>
                        <a:solidFill>
                          <a:srgbClr val="FFFFCC"/>
                        </a:solidFill>
                        <a:effectLst/>
                        <a:latin typeface="Arial" pitchFamily="34" charset="0"/>
                      </a:endParaRPr>
                    </a:p>
                  </a:txBody>
                  <a:tcPr marL="96661" marR="96661" marT="48331" marB="48331" horzOverflow="overflow">
                    <a:lnL cap="flat">
                      <a:noFill/>
                    </a:lnL>
                    <a:lnR>
                      <a:noFill/>
                    </a:lnR>
                    <a:lnT>
                      <a:noFill/>
                    </a:lnT>
                    <a:lnB>
                      <a:noFill/>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1" i="0" u="none" strike="noStrike" cap="none" normalizeH="0" baseline="0" dirty="0" smtClean="0">
                          <a:ln>
                            <a:noFill/>
                          </a:ln>
                          <a:solidFill>
                            <a:srgbClr val="FFFFCC"/>
                          </a:solidFill>
                          <a:effectLst/>
                          <a:latin typeface="Arial" pitchFamily="34" charset="0"/>
                        </a:rPr>
                        <a:t>9: Search and Rescue</a:t>
                      </a:r>
                    </a:p>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0" i="1" u="none" strike="noStrike" cap="none" normalizeH="0" baseline="0" dirty="0" smtClean="0">
                          <a:ln>
                            <a:noFill/>
                          </a:ln>
                          <a:solidFill>
                            <a:srgbClr val="FFFFCC"/>
                          </a:solidFill>
                          <a:effectLst/>
                          <a:latin typeface="Arial" pitchFamily="34" charset="0"/>
                        </a:rPr>
                        <a:t>Department of Homeland Security  / </a:t>
                      </a:r>
                    </a:p>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0" i="1" u="none" strike="noStrike" cap="none" normalizeH="0" baseline="0" dirty="0" smtClean="0">
                          <a:ln>
                            <a:noFill/>
                          </a:ln>
                          <a:solidFill>
                            <a:srgbClr val="FFFFCC"/>
                          </a:solidFill>
                          <a:effectLst/>
                          <a:latin typeface="Arial" pitchFamily="34" charset="0"/>
                        </a:rPr>
                        <a:t>Federal Emergency Management Agency  / </a:t>
                      </a:r>
                    </a:p>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0" i="1" u="none" strike="noStrike" cap="none" normalizeH="0" baseline="0" dirty="0" smtClean="0">
                          <a:ln>
                            <a:noFill/>
                          </a:ln>
                          <a:solidFill>
                            <a:srgbClr val="FFFFCC"/>
                          </a:solidFill>
                          <a:effectLst/>
                          <a:latin typeface="Arial" pitchFamily="34" charset="0"/>
                        </a:rPr>
                        <a:t>U.S. Coast Guard / Department of the Interior</a:t>
                      </a:r>
                    </a:p>
                  </a:txBody>
                  <a:tcPr marL="96661" marR="96661" marT="48331" marB="48331" horzOverflow="overflow">
                    <a:lnL>
                      <a:noFill/>
                    </a:lnL>
                    <a:lnR>
                      <a:noFill/>
                    </a:lnR>
                    <a:lnT>
                      <a:noFill/>
                    </a:lnT>
                    <a:lnB>
                      <a:noFill/>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1" i="0" u="none" strike="noStrike" cap="none" normalizeH="0" baseline="0" dirty="0" smtClean="0">
                          <a:ln>
                            <a:noFill/>
                          </a:ln>
                          <a:solidFill>
                            <a:srgbClr val="FFFFCC"/>
                          </a:solidFill>
                          <a:effectLst/>
                          <a:latin typeface="Arial" pitchFamily="34" charset="0"/>
                        </a:rPr>
                        <a:t>14: Long-Term Community Recovery</a:t>
                      </a:r>
                      <a:endParaRPr kumimoji="0" lang="en-US" sz="1000" b="1" i="1" u="none" strike="noStrike" cap="none" normalizeH="0" baseline="0" dirty="0" smtClean="0">
                        <a:ln>
                          <a:noFill/>
                        </a:ln>
                        <a:solidFill>
                          <a:srgbClr val="FFFFCC"/>
                        </a:solidFill>
                        <a:effectLst/>
                        <a:latin typeface="Arial" pitchFamily="34" charset="0"/>
                      </a:endParaRPr>
                    </a:p>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0" i="1" u="none" strike="noStrike" cap="none" normalizeH="0" baseline="0" dirty="0" smtClean="0">
                          <a:ln>
                            <a:noFill/>
                          </a:ln>
                          <a:solidFill>
                            <a:srgbClr val="FFFFCC"/>
                          </a:solidFill>
                          <a:effectLst/>
                          <a:latin typeface="Arial" pitchFamily="34" charset="0"/>
                        </a:rPr>
                        <a:t>Department of Agriculture /  DHS /  FEMA / Small</a:t>
                      </a:r>
                    </a:p>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0" i="1" u="none" strike="noStrike" cap="none" normalizeH="0" baseline="0" dirty="0" smtClean="0">
                          <a:ln>
                            <a:noFill/>
                          </a:ln>
                          <a:solidFill>
                            <a:srgbClr val="FFFFCC"/>
                          </a:solidFill>
                          <a:effectLst/>
                          <a:latin typeface="Arial" pitchFamily="34" charset="0"/>
                        </a:rPr>
                        <a:t>Business Administration</a:t>
                      </a:r>
                      <a:endParaRPr kumimoji="0" lang="en-US" sz="1000" b="0" i="0" u="none" strike="noStrike" cap="none" normalizeH="0" baseline="0" dirty="0" smtClean="0">
                        <a:ln>
                          <a:noFill/>
                        </a:ln>
                        <a:solidFill>
                          <a:srgbClr val="FFFFCC"/>
                        </a:solidFill>
                        <a:effectLst/>
                        <a:latin typeface="Arial" pitchFamily="34" charset="0"/>
                      </a:endParaRPr>
                    </a:p>
                  </a:txBody>
                  <a:tcPr marL="96661" marR="96661" marT="48331" marB="48331" horzOverflow="overflow">
                    <a:lnL>
                      <a:noFill/>
                    </a:lnL>
                    <a:lnR cap="flat">
                      <a:noFill/>
                    </a:lnR>
                    <a:lnT>
                      <a:noFill/>
                    </a:lnT>
                    <a:lnB>
                      <a:noFill/>
                    </a:lnB>
                    <a:lnTlToBr>
                      <a:noFill/>
                    </a:lnTlToBr>
                    <a:lnBlToTr>
                      <a:noFill/>
                    </a:lnBlToTr>
                    <a:noFill/>
                  </a:tcPr>
                </a:tc>
              </a:tr>
              <a:tr h="1116743">
                <a:tc>
                  <a:txBody>
                    <a:bodyPr/>
                    <a:lstStyle/>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1" i="0" u="none" strike="noStrike" cap="none" normalizeH="0" baseline="0" dirty="0" smtClean="0">
                          <a:ln>
                            <a:noFill/>
                          </a:ln>
                          <a:solidFill>
                            <a:srgbClr val="FFFFCC"/>
                          </a:solidFill>
                          <a:effectLst/>
                          <a:latin typeface="Arial" pitchFamily="34" charset="0"/>
                        </a:rPr>
                        <a:t>5: Emergency Management</a:t>
                      </a:r>
                    </a:p>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0" i="1" u="none" strike="noStrike" cap="none" normalizeH="0" baseline="0" dirty="0" smtClean="0">
                          <a:ln>
                            <a:noFill/>
                          </a:ln>
                          <a:solidFill>
                            <a:srgbClr val="FFFFCC"/>
                          </a:solidFill>
                          <a:effectLst/>
                          <a:latin typeface="Arial" pitchFamily="34" charset="0"/>
                        </a:rPr>
                        <a:t>Department of Homeland Security    / Federal Emergency Management Agency</a:t>
                      </a:r>
                    </a:p>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endParaRPr kumimoji="0" lang="en-US" sz="1000" b="0" i="1" u="none" strike="noStrike" cap="none" normalizeH="0" baseline="0" dirty="0" smtClean="0">
                        <a:ln>
                          <a:noFill/>
                        </a:ln>
                        <a:solidFill>
                          <a:srgbClr val="FFFFCC"/>
                        </a:solidFill>
                        <a:effectLst/>
                        <a:latin typeface="Arial" pitchFamily="34" charset="0"/>
                      </a:endParaRPr>
                    </a:p>
                  </a:txBody>
                  <a:tcPr marL="96661" marR="96661" marT="48331" marB="48331" horzOverflow="overflow">
                    <a:lnL cap="flat">
                      <a:noFill/>
                    </a:lnL>
                    <a:lnR>
                      <a:noFill/>
                    </a:lnR>
                    <a:lnT>
                      <a:noFill/>
                    </a:lnT>
                    <a:lnB>
                      <a:noFill/>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1" i="0" u="none" strike="noStrike" cap="none" normalizeH="0" baseline="0" dirty="0" smtClean="0">
                          <a:ln>
                            <a:noFill/>
                          </a:ln>
                          <a:solidFill>
                            <a:srgbClr val="FFFFCC"/>
                          </a:solidFill>
                          <a:effectLst/>
                          <a:latin typeface="Arial" pitchFamily="34" charset="0"/>
                        </a:rPr>
                        <a:t>10: Oil and Hazardous Materials Response</a:t>
                      </a:r>
                    </a:p>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1000" b="0" i="1" u="none" strike="noStrike" cap="none" normalizeH="0" baseline="0" dirty="0" smtClean="0">
                          <a:ln>
                            <a:noFill/>
                          </a:ln>
                          <a:solidFill>
                            <a:srgbClr val="FFFFCC"/>
                          </a:solidFill>
                          <a:effectLst/>
                          <a:latin typeface="Arial" pitchFamily="34" charset="0"/>
                        </a:rPr>
                        <a:t>Department of Homeland Security / U.S. Coast Guard / Environmental Protection Agency</a:t>
                      </a:r>
                    </a:p>
                  </a:txBody>
                  <a:tcPr marL="96661" marR="96661" marT="48331" marB="48331" horzOverflow="overflow">
                    <a:lnL>
                      <a:noFill/>
                    </a:lnL>
                    <a:lnR>
                      <a:noFill/>
                    </a:lnR>
                    <a:lnT>
                      <a:noFill/>
                    </a:lnT>
                    <a:lnB>
                      <a:noFill/>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defRPr/>
                      </a:pPr>
                      <a:r>
                        <a:rPr kumimoji="0" lang="en-US" sz="1000" b="1" i="0" u="none" strike="noStrike" cap="none" normalizeH="0" baseline="0" dirty="0" smtClean="0">
                          <a:ln>
                            <a:noFill/>
                          </a:ln>
                          <a:solidFill>
                            <a:srgbClr val="FFFFCC"/>
                          </a:solidFill>
                          <a:effectLst/>
                          <a:latin typeface="Arial" pitchFamily="34" charset="0"/>
                        </a:rPr>
                        <a:t>15: Emergency Public Information and External Communications</a:t>
                      </a:r>
                    </a:p>
                    <a:p>
                      <a:pPr marL="57150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defRPr/>
                      </a:pPr>
                      <a:r>
                        <a:rPr kumimoji="0" lang="en-US" sz="1000" b="0" i="1" u="none" strike="noStrike" cap="none" normalizeH="0" baseline="0" dirty="0" smtClean="0">
                          <a:ln>
                            <a:noFill/>
                          </a:ln>
                          <a:solidFill>
                            <a:srgbClr val="FFFFCC"/>
                          </a:solidFill>
                          <a:effectLst/>
                          <a:latin typeface="Arial" pitchFamily="34" charset="0"/>
                        </a:rPr>
                        <a:t>DHS / FEMA</a:t>
                      </a:r>
                    </a:p>
                  </a:txBody>
                  <a:tcPr marL="96661" marR="96661" marT="48331" marB="48331" horzOverflow="overflow">
                    <a:lnL>
                      <a:noFill/>
                    </a:lnL>
                    <a:lnR cap="flat">
                      <a:noFill/>
                    </a:lnR>
                    <a:lnT>
                      <a:noFill/>
                    </a:lnT>
                    <a:lnB>
                      <a:noFill/>
                    </a:lnB>
                    <a:lnTlToBr>
                      <a:noFill/>
                    </a:lnTlToBr>
                    <a:lnBlToTr>
                      <a:noFill/>
                    </a:lnBlToTr>
                    <a:noFill/>
                  </a:tcPr>
                </a:tc>
              </a:tr>
            </a:tbl>
          </a:graphicData>
        </a:graphic>
      </p:graphicFrame>
      <p:pic>
        <p:nvPicPr>
          <p:cNvPr id="8" name="Picture 30" descr="frpesf1"/>
          <p:cNvPicPr>
            <a:picLocks noChangeAspect="1" noChangeArrowheads="1"/>
          </p:cNvPicPr>
          <p:nvPr/>
        </p:nvPicPr>
        <p:blipFill>
          <a:blip r:embed="rId2" cstate="print"/>
          <a:srcRect/>
          <a:stretch>
            <a:fillRect/>
          </a:stretch>
        </p:blipFill>
        <p:spPr bwMode="auto">
          <a:xfrm>
            <a:off x="304800" y="1295400"/>
            <a:ext cx="620712" cy="649288"/>
          </a:xfrm>
          <a:prstGeom prst="rect">
            <a:avLst/>
          </a:prstGeom>
          <a:noFill/>
        </p:spPr>
      </p:pic>
      <p:pic>
        <p:nvPicPr>
          <p:cNvPr id="9" name="Picture 31" descr="frpesf2"/>
          <p:cNvPicPr>
            <a:picLocks noChangeAspect="1" noChangeArrowheads="1"/>
          </p:cNvPicPr>
          <p:nvPr/>
        </p:nvPicPr>
        <p:blipFill>
          <a:blip r:embed="rId3" cstate="print"/>
          <a:srcRect/>
          <a:stretch>
            <a:fillRect/>
          </a:stretch>
        </p:blipFill>
        <p:spPr bwMode="auto">
          <a:xfrm>
            <a:off x="304800" y="2362200"/>
            <a:ext cx="620712" cy="650875"/>
          </a:xfrm>
          <a:prstGeom prst="rect">
            <a:avLst/>
          </a:prstGeom>
          <a:noFill/>
        </p:spPr>
      </p:pic>
      <p:pic>
        <p:nvPicPr>
          <p:cNvPr id="10" name="Picture 32" descr="frpesf3"/>
          <p:cNvPicPr>
            <a:picLocks noChangeAspect="1" noChangeArrowheads="1"/>
          </p:cNvPicPr>
          <p:nvPr/>
        </p:nvPicPr>
        <p:blipFill>
          <a:blip r:embed="rId4" cstate="print"/>
          <a:srcRect/>
          <a:stretch>
            <a:fillRect/>
          </a:stretch>
        </p:blipFill>
        <p:spPr bwMode="auto">
          <a:xfrm>
            <a:off x="304800" y="3465512"/>
            <a:ext cx="620712" cy="649288"/>
          </a:xfrm>
          <a:prstGeom prst="rect">
            <a:avLst/>
          </a:prstGeom>
          <a:noFill/>
        </p:spPr>
      </p:pic>
      <p:pic>
        <p:nvPicPr>
          <p:cNvPr id="11" name="Picture 33" descr="frpesf4"/>
          <p:cNvPicPr>
            <a:picLocks noChangeAspect="1" noChangeArrowheads="1"/>
          </p:cNvPicPr>
          <p:nvPr/>
        </p:nvPicPr>
        <p:blipFill>
          <a:blip r:embed="rId5" cstate="print"/>
          <a:srcRect/>
          <a:stretch>
            <a:fillRect/>
          </a:stretch>
        </p:blipFill>
        <p:spPr bwMode="auto">
          <a:xfrm>
            <a:off x="304800" y="4572000"/>
            <a:ext cx="620712" cy="650875"/>
          </a:xfrm>
          <a:prstGeom prst="rect">
            <a:avLst/>
          </a:prstGeom>
          <a:noFill/>
        </p:spPr>
      </p:pic>
      <p:pic>
        <p:nvPicPr>
          <p:cNvPr id="12" name="Picture 34" descr="frpesf5"/>
          <p:cNvPicPr>
            <a:picLocks noChangeAspect="1" noChangeArrowheads="1"/>
          </p:cNvPicPr>
          <p:nvPr/>
        </p:nvPicPr>
        <p:blipFill>
          <a:blip r:embed="rId6" cstate="print"/>
          <a:srcRect/>
          <a:stretch>
            <a:fillRect/>
          </a:stretch>
        </p:blipFill>
        <p:spPr bwMode="auto">
          <a:xfrm>
            <a:off x="304800" y="5715000"/>
            <a:ext cx="620712" cy="650875"/>
          </a:xfrm>
          <a:prstGeom prst="rect">
            <a:avLst/>
          </a:prstGeom>
          <a:noFill/>
        </p:spPr>
      </p:pic>
      <p:pic>
        <p:nvPicPr>
          <p:cNvPr id="13" name="Picture 35" descr="frpesf6"/>
          <p:cNvPicPr>
            <a:picLocks noChangeAspect="1" noChangeArrowheads="1"/>
          </p:cNvPicPr>
          <p:nvPr/>
        </p:nvPicPr>
        <p:blipFill>
          <a:blip r:embed="rId7" cstate="print"/>
          <a:srcRect/>
          <a:stretch>
            <a:fillRect/>
          </a:stretch>
        </p:blipFill>
        <p:spPr bwMode="auto">
          <a:xfrm>
            <a:off x="3048000" y="1263108"/>
            <a:ext cx="622300" cy="649288"/>
          </a:xfrm>
          <a:prstGeom prst="rect">
            <a:avLst/>
          </a:prstGeom>
          <a:noFill/>
        </p:spPr>
      </p:pic>
      <p:pic>
        <p:nvPicPr>
          <p:cNvPr id="14" name="Picture 36" descr="frpesf7"/>
          <p:cNvPicPr>
            <a:picLocks noChangeAspect="1" noChangeArrowheads="1"/>
          </p:cNvPicPr>
          <p:nvPr/>
        </p:nvPicPr>
        <p:blipFill>
          <a:blip r:embed="rId8" cstate="print"/>
          <a:srcRect/>
          <a:stretch>
            <a:fillRect/>
          </a:stretch>
        </p:blipFill>
        <p:spPr bwMode="auto">
          <a:xfrm>
            <a:off x="3048000" y="2369596"/>
            <a:ext cx="622300" cy="650875"/>
          </a:xfrm>
          <a:prstGeom prst="rect">
            <a:avLst/>
          </a:prstGeom>
          <a:noFill/>
        </p:spPr>
      </p:pic>
      <p:pic>
        <p:nvPicPr>
          <p:cNvPr id="15" name="Picture 37" descr="frpesf8"/>
          <p:cNvPicPr>
            <a:picLocks noChangeAspect="1" noChangeArrowheads="1"/>
          </p:cNvPicPr>
          <p:nvPr/>
        </p:nvPicPr>
        <p:blipFill>
          <a:blip r:embed="rId9" cstate="print"/>
          <a:srcRect/>
          <a:stretch>
            <a:fillRect/>
          </a:stretch>
        </p:blipFill>
        <p:spPr bwMode="auto">
          <a:xfrm>
            <a:off x="3048000" y="3436396"/>
            <a:ext cx="622300" cy="649288"/>
          </a:xfrm>
          <a:prstGeom prst="rect">
            <a:avLst/>
          </a:prstGeom>
          <a:noFill/>
        </p:spPr>
      </p:pic>
      <p:pic>
        <p:nvPicPr>
          <p:cNvPr id="16" name="Picture 38" descr="frpesf9"/>
          <p:cNvPicPr>
            <a:picLocks noChangeAspect="1" noChangeArrowheads="1"/>
          </p:cNvPicPr>
          <p:nvPr/>
        </p:nvPicPr>
        <p:blipFill>
          <a:blip r:embed="rId10" cstate="print"/>
          <a:srcRect/>
          <a:stretch>
            <a:fillRect/>
          </a:stretch>
        </p:blipFill>
        <p:spPr bwMode="auto">
          <a:xfrm>
            <a:off x="3048000" y="4579396"/>
            <a:ext cx="622300" cy="650875"/>
          </a:xfrm>
          <a:prstGeom prst="rect">
            <a:avLst/>
          </a:prstGeom>
          <a:noFill/>
        </p:spPr>
      </p:pic>
      <p:pic>
        <p:nvPicPr>
          <p:cNvPr id="17" name="Picture 39" descr="frpesrf10"/>
          <p:cNvPicPr>
            <a:picLocks noChangeAspect="1" noChangeArrowheads="1"/>
          </p:cNvPicPr>
          <p:nvPr/>
        </p:nvPicPr>
        <p:blipFill>
          <a:blip r:embed="rId11" cstate="print"/>
          <a:srcRect/>
          <a:stretch>
            <a:fillRect/>
          </a:stretch>
        </p:blipFill>
        <p:spPr bwMode="auto">
          <a:xfrm>
            <a:off x="3048000" y="5722396"/>
            <a:ext cx="622300" cy="650875"/>
          </a:xfrm>
          <a:prstGeom prst="rect">
            <a:avLst/>
          </a:prstGeom>
          <a:noFill/>
        </p:spPr>
      </p:pic>
      <p:pic>
        <p:nvPicPr>
          <p:cNvPr id="18" name="Picture 40" descr="frpesf11"/>
          <p:cNvPicPr>
            <a:picLocks noChangeAspect="1" noChangeArrowheads="1"/>
          </p:cNvPicPr>
          <p:nvPr/>
        </p:nvPicPr>
        <p:blipFill>
          <a:blip r:embed="rId12" cstate="print"/>
          <a:srcRect/>
          <a:stretch>
            <a:fillRect/>
          </a:stretch>
        </p:blipFill>
        <p:spPr bwMode="auto">
          <a:xfrm>
            <a:off x="6400800" y="1255712"/>
            <a:ext cx="620712" cy="649288"/>
          </a:xfrm>
          <a:prstGeom prst="rect">
            <a:avLst/>
          </a:prstGeom>
          <a:noFill/>
        </p:spPr>
      </p:pic>
      <p:pic>
        <p:nvPicPr>
          <p:cNvPr id="19" name="Picture 41" descr="frpesf12"/>
          <p:cNvPicPr>
            <a:picLocks noChangeAspect="1" noChangeArrowheads="1"/>
          </p:cNvPicPr>
          <p:nvPr/>
        </p:nvPicPr>
        <p:blipFill>
          <a:blip r:embed="rId13" cstate="print"/>
          <a:srcRect/>
          <a:stretch>
            <a:fillRect/>
          </a:stretch>
        </p:blipFill>
        <p:spPr bwMode="auto">
          <a:xfrm>
            <a:off x="6400800" y="2320925"/>
            <a:ext cx="620712" cy="650875"/>
          </a:xfrm>
          <a:prstGeom prst="rect">
            <a:avLst/>
          </a:prstGeom>
          <a:noFill/>
        </p:spPr>
      </p:pic>
      <p:pic>
        <p:nvPicPr>
          <p:cNvPr id="20" name="Picture 42" descr="j0297809"/>
          <p:cNvPicPr>
            <a:picLocks noChangeAspect="1" noChangeArrowheads="1"/>
          </p:cNvPicPr>
          <p:nvPr/>
        </p:nvPicPr>
        <p:blipFill>
          <a:blip r:embed="rId14" cstate="print"/>
          <a:srcRect/>
          <a:stretch>
            <a:fillRect/>
          </a:stretch>
        </p:blipFill>
        <p:spPr bwMode="auto">
          <a:xfrm>
            <a:off x="6400800" y="3460750"/>
            <a:ext cx="642937" cy="730250"/>
          </a:xfrm>
          <a:prstGeom prst="rect">
            <a:avLst/>
          </a:prstGeom>
          <a:noFill/>
        </p:spPr>
      </p:pic>
      <p:pic>
        <p:nvPicPr>
          <p:cNvPr id="21" name="Picture 43" descr="BS00508_"/>
          <p:cNvPicPr>
            <a:picLocks noChangeAspect="1" noChangeArrowheads="1"/>
          </p:cNvPicPr>
          <p:nvPr/>
        </p:nvPicPr>
        <p:blipFill>
          <a:blip r:embed="rId15" cstate="print"/>
          <a:srcRect/>
          <a:stretch>
            <a:fillRect/>
          </a:stretch>
        </p:blipFill>
        <p:spPr bwMode="auto">
          <a:xfrm>
            <a:off x="6410325" y="4572000"/>
            <a:ext cx="600075" cy="644525"/>
          </a:xfrm>
          <a:prstGeom prst="rect">
            <a:avLst/>
          </a:prstGeom>
          <a:solidFill>
            <a:schemeClr val="accent2"/>
          </a:solidFill>
          <a:ln w="9525">
            <a:solidFill>
              <a:schemeClr val="tx1"/>
            </a:solidFill>
            <a:miter lim="800000"/>
            <a:headEnd/>
            <a:tailEnd/>
          </a:ln>
        </p:spPr>
      </p:pic>
      <p:pic>
        <p:nvPicPr>
          <p:cNvPr id="22" name="Picture 44" descr="BD04918_"/>
          <p:cNvPicPr>
            <a:picLocks noChangeAspect="1" noChangeArrowheads="1"/>
          </p:cNvPicPr>
          <p:nvPr/>
        </p:nvPicPr>
        <p:blipFill>
          <a:blip r:embed="rId16" cstate="print"/>
          <a:srcRect/>
          <a:stretch>
            <a:fillRect/>
          </a:stretch>
        </p:blipFill>
        <p:spPr bwMode="auto">
          <a:xfrm>
            <a:off x="6370637" y="5684838"/>
            <a:ext cx="639763" cy="639762"/>
          </a:xfrm>
          <a:prstGeom prst="rect">
            <a:avLst/>
          </a:prstGeom>
          <a:noFill/>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5461210"/>
            <a:ext cx="1447800" cy="1244390"/>
          </a:xfrm>
          <a:prstGeom prst="rect">
            <a:avLst/>
          </a:prstGeom>
        </p:spPr>
      </p:pic>
      <p:sp>
        <p:nvSpPr>
          <p:cNvPr id="2" name="Rectangle 3"/>
          <p:cNvSpPr txBox="1">
            <a:spLocks noChangeArrowheads="1"/>
          </p:cNvSpPr>
          <p:nvPr/>
        </p:nvSpPr>
        <p:spPr>
          <a:xfrm>
            <a:off x="304796" y="972210"/>
            <a:ext cx="8229604" cy="3599790"/>
          </a:xfrm>
          <a:prstGeom prst="rect">
            <a:avLst/>
          </a:prstGeom>
        </p:spPr>
        <p:txBody>
          <a:bodyPr numCol="2"/>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a:spcBef>
                <a:spcPts val="0"/>
              </a:spcBef>
              <a:spcAft>
                <a:spcPts val="600"/>
              </a:spcAft>
              <a:buClr>
                <a:srgbClr val="FFC000"/>
              </a:buClr>
              <a:buSzPct val="70000"/>
              <a:buFont typeface="Wingdings" pitchFamily="2" charset="2"/>
              <a:buChar char="q"/>
            </a:pPr>
            <a:r>
              <a:rPr lang="en-US" sz="1800" dirty="0" smtClean="0">
                <a:solidFill>
                  <a:schemeClr val="bg2"/>
                </a:solidFill>
              </a:rPr>
              <a:t>Public health and medical needs assessment</a:t>
            </a:r>
          </a:p>
          <a:p>
            <a:pPr marL="457200" lvl="1" indent="-457200">
              <a:spcBef>
                <a:spcPts val="0"/>
              </a:spcBef>
              <a:spcAft>
                <a:spcPts val="600"/>
              </a:spcAft>
              <a:buClr>
                <a:srgbClr val="FFC000"/>
              </a:buClr>
              <a:buSzPct val="70000"/>
              <a:buFont typeface="Wingdings" pitchFamily="2" charset="2"/>
              <a:buChar char="q"/>
            </a:pPr>
            <a:r>
              <a:rPr lang="en-US" sz="1800" dirty="0" smtClean="0">
                <a:solidFill>
                  <a:schemeClr val="bg2"/>
                </a:solidFill>
              </a:rPr>
              <a:t>Public health surveillance</a:t>
            </a:r>
          </a:p>
          <a:p>
            <a:pPr marL="457200" lvl="1" indent="-457200">
              <a:spcBef>
                <a:spcPts val="0"/>
              </a:spcBef>
              <a:spcAft>
                <a:spcPts val="600"/>
              </a:spcAft>
              <a:buClr>
                <a:srgbClr val="FFC000"/>
              </a:buClr>
              <a:buSzPct val="70000"/>
              <a:buFont typeface="Wingdings" pitchFamily="2" charset="2"/>
              <a:buChar char="q"/>
            </a:pPr>
            <a:r>
              <a:rPr lang="en-US" sz="1800" dirty="0" smtClean="0">
                <a:solidFill>
                  <a:schemeClr val="bg2"/>
                </a:solidFill>
              </a:rPr>
              <a:t>Medical care personnel deployment</a:t>
            </a:r>
          </a:p>
          <a:p>
            <a:pPr marL="457200" lvl="1" indent="-457200">
              <a:spcBef>
                <a:spcPts val="0"/>
              </a:spcBef>
              <a:spcAft>
                <a:spcPts val="600"/>
              </a:spcAft>
              <a:buClr>
                <a:srgbClr val="FFC000"/>
              </a:buClr>
              <a:buSzPct val="70000"/>
              <a:buFont typeface="Wingdings" pitchFamily="2" charset="2"/>
              <a:buChar char="q"/>
            </a:pPr>
            <a:r>
              <a:rPr lang="en-US" sz="1800" dirty="0" smtClean="0">
                <a:solidFill>
                  <a:schemeClr val="bg2"/>
                </a:solidFill>
              </a:rPr>
              <a:t>Medical equipment and supplies distribution</a:t>
            </a:r>
          </a:p>
          <a:p>
            <a:pPr marL="457200" lvl="1" indent="-457200">
              <a:spcBef>
                <a:spcPts val="0"/>
              </a:spcBef>
              <a:spcAft>
                <a:spcPts val="600"/>
              </a:spcAft>
              <a:buClr>
                <a:srgbClr val="FFC000"/>
              </a:buClr>
              <a:buSzPct val="70000"/>
              <a:buFont typeface="Wingdings" pitchFamily="2" charset="2"/>
              <a:buChar char="q"/>
            </a:pPr>
            <a:r>
              <a:rPr lang="en-US" sz="1800" dirty="0" smtClean="0">
                <a:solidFill>
                  <a:schemeClr val="bg2"/>
                </a:solidFill>
              </a:rPr>
              <a:t>Patient evacuation and  care</a:t>
            </a:r>
          </a:p>
          <a:p>
            <a:pPr marL="457200" lvl="1" indent="-457200">
              <a:spcBef>
                <a:spcPts val="0"/>
              </a:spcBef>
              <a:spcAft>
                <a:spcPts val="600"/>
              </a:spcAft>
              <a:buClr>
                <a:srgbClr val="FFC000"/>
              </a:buClr>
              <a:buSzPct val="70000"/>
              <a:buFont typeface="Wingdings" pitchFamily="2" charset="2"/>
              <a:buChar char="q"/>
            </a:pPr>
            <a:r>
              <a:rPr lang="en-US" sz="1800" dirty="0" smtClean="0">
                <a:solidFill>
                  <a:schemeClr val="bg2"/>
                </a:solidFill>
              </a:rPr>
              <a:t>Safety and security</a:t>
            </a:r>
          </a:p>
          <a:p>
            <a:pPr marL="457200" lvl="1" indent="-457200">
              <a:spcBef>
                <a:spcPts val="0"/>
              </a:spcBef>
              <a:spcAft>
                <a:spcPts val="600"/>
              </a:spcAft>
              <a:buClr>
                <a:srgbClr val="FFC000"/>
              </a:buClr>
              <a:buSzPct val="70000"/>
              <a:buFont typeface="Wingdings" pitchFamily="2" charset="2"/>
              <a:buChar char="q"/>
            </a:pPr>
            <a:r>
              <a:rPr lang="en-US" sz="1800" dirty="0" smtClean="0">
                <a:solidFill>
                  <a:schemeClr val="bg2"/>
                </a:solidFill>
              </a:rPr>
              <a:t>Blood, organ, and blood tissue needs </a:t>
            </a:r>
          </a:p>
          <a:p>
            <a:pPr marL="457200" lvl="1" indent="-457200">
              <a:spcBef>
                <a:spcPts val="0"/>
              </a:spcBef>
              <a:spcAft>
                <a:spcPts val="600"/>
              </a:spcAft>
              <a:buClr>
                <a:srgbClr val="FFC000"/>
              </a:buClr>
              <a:buSzPct val="70000"/>
              <a:buFont typeface="Wingdings" pitchFamily="2" charset="2"/>
              <a:buChar char="q"/>
            </a:pPr>
            <a:r>
              <a:rPr lang="en-US" sz="1800" dirty="0" smtClean="0">
                <a:solidFill>
                  <a:schemeClr val="bg2"/>
                </a:solidFill>
              </a:rPr>
              <a:t>Behavioral health care</a:t>
            </a:r>
          </a:p>
          <a:p>
            <a:pPr marL="457200" lvl="1" indent="-457200">
              <a:spcBef>
                <a:spcPts val="0"/>
              </a:spcBef>
              <a:spcAft>
                <a:spcPts val="600"/>
              </a:spcAft>
              <a:buClr>
                <a:srgbClr val="FFC000"/>
              </a:buClr>
              <a:buSzPct val="70000"/>
              <a:buFont typeface="Wingdings" pitchFamily="2" charset="2"/>
              <a:buChar char="q"/>
            </a:pPr>
            <a:r>
              <a:rPr lang="en-US" sz="1800" dirty="0" smtClean="0">
                <a:solidFill>
                  <a:schemeClr val="bg2"/>
                </a:solidFill>
              </a:rPr>
              <a:t>Public health and medical information</a:t>
            </a:r>
          </a:p>
          <a:p>
            <a:pPr marL="457200" lvl="1" indent="-457200">
              <a:spcBef>
                <a:spcPts val="0"/>
              </a:spcBef>
              <a:spcAft>
                <a:spcPts val="600"/>
              </a:spcAft>
              <a:buClr>
                <a:srgbClr val="FFC000"/>
              </a:buClr>
              <a:buSzPct val="70000"/>
              <a:buFont typeface="Wingdings" pitchFamily="2" charset="2"/>
              <a:buChar char="q"/>
            </a:pPr>
            <a:r>
              <a:rPr lang="en-US" sz="1800" dirty="0" smtClean="0">
                <a:solidFill>
                  <a:schemeClr val="bg2"/>
                </a:solidFill>
              </a:rPr>
              <a:t>Vector control</a:t>
            </a:r>
          </a:p>
          <a:p>
            <a:pPr marL="457200" lvl="1" indent="-457200">
              <a:spcBef>
                <a:spcPts val="0"/>
              </a:spcBef>
              <a:spcAft>
                <a:spcPts val="600"/>
              </a:spcAft>
              <a:buClr>
                <a:srgbClr val="FFC000"/>
              </a:buClr>
              <a:buSzPct val="70000"/>
              <a:buFont typeface="Wingdings" pitchFamily="2" charset="2"/>
              <a:buChar char="q"/>
            </a:pPr>
            <a:r>
              <a:rPr lang="en-US" sz="1800" dirty="0" smtClean="0">
                <a:solidFill>
                  <a:schemeClr val="bg2"/>
                </a:solidFill>
              </a:rPr>
              <a:t>Mass fatality management</a:t>
            </a:r>
          </a:p>
          <a:p>
            <a:pPr marL="457200" lvl="1" indent="-457200">
              <a:spcBef>
                <a:spcPts val="0"/>
              </a:spcBef>
              <a:spcAft>
                <a:spcPts val="600"/>
              </a:spcAft>
              <a:buClr>
                <a:srgbClr val="FFC000"/>
              </a:buClr>
              <a:buSzPct val="70000"/>
              <a:buFont typeface="Wingdings" pitchFamily="2" charset="2"/>
              <a:buChar char="q"/>
            </a:pPr>
            <a:r>
              <a:rPr lang="en-US" sz="1800" dirty="0" smtClean="0">
                <a:solidFill>
                  <a:schemeClr val="bg2"/>
                </a:solidFill>
              </a:rPr>
              <a:t>Veterinary medical support</a:t>
            </a:r>
          </a:p>
          <a:p>
            <a:pPr marL="457200" lvl="1" indent="-457200">
              <a:spcBef>
                <a:spcPts val="0"/>
              </a:spcBef>
              <a:spcAft>
                <a:spcPts val="600"/>
              </a:spcAft>
              <a:buClr>
                <a:srgbClr val="FFC000"/>
              </a:buClr>
              <a:buSzPct val="70000"/>
              <a:buFont typeface="Wingdings" pitchFamily="2" charset="2"/>
              <a:buChar char="q"/>
            </a:pPr>
            <a:r>
              <a:rPr lang="en-US" sz="1800" dirty="0" smtClean="0">
                <a:solidFill>
                  <a:schemeClr val="bg2"/>
                </a:solidFill>
              </a:rPr>
              <a:t>Public health aspects of potable water/wastewater and solid waste</a:t>
            </a:r>
          </a:p>
        </p:txBody>
      </p:sp>
      <p:sp>
        <p:nvSpPr>
          <p:cNvPr id="3" name="Rectangle 2"/>
          <p:cNvSpPr/>
          <p:nvPr/>
        </p:nvSpPr>
        <p:spPr>
          <a:xfrm>
            <a:off x="2638100" y="346850"/>
            <a:ext cx="3871573" cy="584775"/>
          </a:xfrm>
          <a:prstGeom prst="rect">
            <a:avLst/>
          </a:prstGeom>
        </p:spPr>
        <p:txBody>
          <a:bodyPr wrap="none">
            <a:spAutoFit/>
          </a:bodyPr>
          <a:lstStyle/>
          <a:p>
            <a:r>
              <a:rPr lang="en-US" sz="3200" b="1" dirty="0">
                <a:solidFill>
                  <a:srgbClr val="FFC000"/>
                </a:solidFill>
              </a:rPr>
              <a:t>ESF #8:  </a:t>
            </a:r>
            <a:r>
              <a:rPr lang="en-US" sz="3200" b="1" dirty="0" smtClean="0">
                <a:solidFill>
                  <a:srgbClr val="FFC000"/>
                </a:solidFill>
              </a:rPr>
              <a:t>Functions</a:t>
            </a:r>
            <a:endParaRPr lang="en-US" sz="3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4591052"/>
            <a:ext cx="1433465" cy="1447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6625" y="4443414"/>
            <a:ext cx="2619375" cy="174307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8131" y="5075061"/>
            <a:ext cx="2099937" cy="163053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9672" y="4204955"/>
            <a:ext cx="2253327" cy="1654272"/>
          </a:xfrm>
          <a:prstGeom prst="rect">
            <a:avLst/>
          </a:prstGeom>
        </p:spPr>
      </p:pic>
    </p:spTree>
    <p:extLst>
      <p:ext uri="{BB962C8B-B14F-4D97-AF65-F5344CB8AC3E}">
        <p14:creationId xmlns:p14="http://schemas.microsoft.com/office/powerpoint/2010/main" val="74136408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http://www.empactamerica.org/images/PPD-8_presidential-policy-directive-8-national-preparedness_thumbnail.jpg"/>
          <p:cNvPicPr>
            <a:picLocks noChangeAspect="1" noChangeArrowheads="1"/>
          </p:cNvPicPr>
          <p:nvPr/>
        </p:nvPicPr>
        <p:blipFill>
          <a:blip r:embed="rId3" cstate="print"/>
          <a:srcRect/>
          <a:stretch>
            <a:fillRect/>
          </a:stretch>
        </p:blipFill>
        <p:spPr bwMode="auto">
          <a:xfrm>
            <a:off x="294467" y="381000"/>
            <a:ext cx="1410346" cy="1828800"/>
          </a:xfrm>
          <a:prstGeom prst="rect">
            <a:avLst/>
          </a:prstGeom>
          <a:noFill/>
        </p:spPr>
      </p:pic>
      <p:sp>
        <p:nvSpPr>
          <p:cNvPr id="90114" name="Rectangle 2"/>
          <p:cNvSpPr>
            <a:spLocks noGrp="1" noRot="1" noChangeArrowheads="1"/>
          </p:cNvSpPr>
          <p:nvPr>
            <p:ph type="title"/>
          </p:nvPr>
        </p:nvSpPr>
        <p:spPr>
          <a:xfrm>
            <a:off x="0" y="301752"/>
            <a:ext cx="9144000" cy="1143000"/>
          </a:xfrm>
        </p:spPr>
        <p:txBody>
          <a:bodyPr anchor="t"/>
          <a:lstStyle/>
          <a:p>
            <a:pPr eaLnBrk="1" hangingPunct="1">
              <a:lnSpc>
                <a:spcPct val="85000"/>
              </a:lnSpc>
              <a:defRPr/>
            </a:pPr>
            <a:r>
              <a:rPr lang="en-US" sz="3200" b="1" dirty="0" smtClean="0">
                <a:solidFill>
                  <a:srgbClr val="FFC000"/>
                </a:solidFill>
              </a:rPr>
              <a:t>Federal </a:t>
            </a:r>
            <a:r>
              <a:rPr lang="en-US" sz="3200" b="1" u="sng" dirty="0" smtClean="0">
                <a:solidFill>
                  <a:srgbClr val="FFC000"/>
                </a:solidFill>
              </a:rPr>
              <a:t>Guidance</a:t>
            </a:r>
          </a:p>
        </p:txBody>
      </p:sp>
      <p:pic>
        <p:nvPicPr>
          <p:cNvPr id="43018" name="Picture 10" descr="http://t3.gstatic.com/images?q=tbn:ANd9GcTy0XlKWOPvu21wsdw3MDjjBjSbYMF-DgLqISNnTKHwqvNUpawINQ"/>
          <p:cNvPicPr>
            <a:picLocks noChangeAspect="1" noChangeArrowheads="1"/>
          </p:cNvPicPr>
          <p:nvPr/>
        </p:nvPicPr>
        <p:blipFill>
          <a:blip r:embed="rId4" cstate="print"/>
          <a:srcRect/>
          <a:stretch>
            <a:fillRect/>
          </a:stretch>
        </p:blipFill>
        <p:spPr bwMode="auto">
          <a:xfrm>
            <a:off x="900892" y="1462185"/>
            <a:ext cx="1412837" cy="1828800"/>
          </a:xfrm>
          <a:prstGeom prst="rect">
            <a:avLst/>
          </a:prstGeom>
          <a:noFill/>
        </p:spPr>
      </p:pic>
      <p:sp>
        <p:nvSpPr>
          <p:cNvPr id="90115" name="Rectangle 3"/>
          <p:cNvSpPr>
            <a:spLocks noGrp="1" noChangeArrowheads="1"/>
          </p:cNvSpPr>
          <p:nvPr>
            <p:ph type="body" idx="1"/>
          </p:nvPr>
        </p:nvSpPr>
        <p:spPr>
          <a:xfrm>
            <a:off x="4191000" y="1066800"/>
            <a:ext cx="4495800" cy="5276850"/>
          </a:xfrm>
        </p:spPr>
        <p:txBody>
          <a:bodyPr/>
          <a:lstStyle/>
          <a:p>
            <a:pPr marL="457200" indent="-457200" eaLnBrk="1" hangingPunct="1">
              <a:spcBef>
                <a:spcPts val="0"/>
              </a:spcBef>
              <a:spcAft>
                <a:spcPts val="600"/>
              </a:spcAft>
              <a:buClr>
                <a:srgbClr val="FFC000"/>
              </a:buClr>
              <a:buSzPct val="70000"/>
              <a:buFont typeface="Wingdings" pitchFamily="2" charset="2"/>
              <a:buChar char="q"/>
              <a:defRPr/>
            </a:pPr>
            <a:r>
              <a:rPr lang="en-US" sz="2000" dirty="0" smtClean="0">
                <a:solidFill>
                  <a:schemeClr val="bg2"/>
                </a:solidFill>
              </a:rPr>
              <a:t>Presidential Policy Directive #8 (National Preparedness)</a:t>
            </a:r>
          </a:p>
          <a:p>
            <a:pPr marL="457200" indent="-457200" eaLnBrk="1" hangingPunct="1">
              <a:spcBef>
                <a:spcPts val="0"/>
              </a:spcBef>
              <a:spcAft>
                <a:spcPts val="600"/>
              </a:spcAft>
              <a:buClr>
                <a:srgbClr val="FFC000"/>
              </a:buClr>
              <a:buSzPct val="70000"/>
              <a:buFont typeface="Wingdings" pitchFamily="2" charset="2"/>
              <a:buChar char="q"/>
              <a:defRPr/>
            </a:pPr>
            <a:r>
              <a:rPr lang="en-US" sz="2000" dirty="0" smtClean="0">
                <a:solidFill>
                  <a:schemeClr val="bg2"/>
                </a:solidFill>
              </a:rPr>
              <a:t>Homeland Security Preparedness Directives</a:t>
            </a:r>
          </a:p>
          <a:p>
            <a:pPr marL="457200" indent="-457200" eaLnBrk="1" hangingPunct="1">
              <a:spcBef>
                <a:spcPts val="0"/>
              </a:spcBef>
              <a:spcAft>
                <a:spcPts val="600"/>
              </a:spcAft>
              <a:buClr>
                <a:srgbClr val="FFC000"/>
              </a:buClr>
              <a:buSzPct val="70000"/>
              <a:buFont typeface="Wingdings" pitchFamily="2" charset="2"/>
              <a:buChar char="q"/>
              <a:defRPr/>
            </a:pPr>
            <a:r>
              <a:rPr lang="en-US" sz="2000" dirty="0" smtClean="0">
                <a:solidFill>
                  <a:schemeClr val="bg2"/>
                </a:solidFill>
              </a:rPr>
              <a:t>National Preparedness System and National Preparedness Goal</a:t>
            </a:r>
          </a:p>
          <a:p>
            <a:pPr marL="457200" indent="-457200" eaLnBrk="1" hangingPunct="1">
              <a:spcBef>
                <a:spcPts val="0"/>
              </a:spcBef>
              <a:spcAft>
                <a:spcPts val="600"/>
              </a:spcAft>
              <a:buClr>
                <a:srgbClr val="FFC000"/>
              </a:buClr>
              <a:buSzPct val="70000"/>
              <a:buFont typeface="Wingdings" pitchFamily="2" charset="2"/>
              <a:buChar char="q"/>
              <a:defRPr/>
            </a:pPr>
            <a:r>
              <a:rPr lang="en-US" sz="2000" dirty="0" smtClean="0">
                <a:solidFill>
                  <a:schemeClr val="bg2"/>
                </a:solidFill>
              </a:rPr>
              <a:t>National Frameworks</a:t>
            </a:r>
          </a:p>
          <a:p>
            <a:pPr marL="857250" lvl="1" indent="-457200">
              <a:spcBef>
                <a:spcPts val="0"/>
              </a:spcBef>
              <a:spcAft>
                <a:spcPts val="600"/>
              </a:spcAft>
              <a:buClr>
                <a:srgbClr val="FFC000"/>
              </a:buClr>
              <a:buSzPct val="70000"/>
              <a:buFont typeface="Wingdings" pitchFamily="2" charset="2"/>
              <a:buChar char="q"/>
              <a:defRPr/>
            </a:pPr>
            <a:r>
              <a:rPr lang="en-US" sz="1600" dirty="0" smtClean="0">
                <a:solidFill>
                  <a:schemeClr val="bg2"/>
                </a:solidFill>
              </a:rPr>
              <a:t>Prevention</a:t>
            </a:r>
          </a:p>
          <a:p>
            <a:pPr marL="857250" lvl="1" indent="-457200">
              <a:spcBef>
                <a:spcPts val="0"/>
              </a:spcBef>
              <a:spcAft>
                <a:spcPts val="600"/>
              </a:spcAft>
              <a:buClr>
                <a:srgbClr val="FFC000"/>
              </a:buClr>
              <a:buSzPct val="70000"/>
              <a:buFont typeface="Wingdings" pitchFamily="2" charset="2"/>
              <a:buChar char="q"/>
              <a:defRPr/>
            </a:pPr>
            <a:r>
              <a:rPr lang="en-US" sz="1600" dirty="0" smtClean="0">
                <a:solidFill>
                  <a:schemeClr val="bg2"/>
                </a:solidFill>
              </a:rPr>
              <a:t>Protection</a:t>
            </a:r>
          </a:p>
          <a:p>
            <a:pPr marL="857250" lvl="1" indent="-457200">
              <a:spcBef>
                <a:spcPts val="0"/>
              </a:spcBef>
              <a:spcAft>
                <a:spcPts val="600"/>
              </a:spcAft>
              <a:buClr>
                <a:srgbClr val="FFC000"/>
              </a:buClr>
              <a:buSzPct val="70000"/>
              <a:buFont typeface="Wingdings" pitchFamily="2" charset="2"/>
              <a:buChar char="q"/>
              <a:defRPr/>
            </a:pPr>
            <a:r>
              <a:rPr lang="en-US" sz="1600" dirty="0" smtClean="0">
                <a:solidFill>
                  <a:schemeClr val="bg2"/>
                </a:solidFill>
              </a:rPr>
              <a:t>Response</a:t>
            </a:r>
          </a:p>
          <a:p>
            <a:pPr marL="857250" lvl="1" indent="-457200">
              <a:spcBef>
                <a:spcPts val="0"/>
              </a:spcBef>
              <a:spcAft>
                <a:spcPts val="600"/>
              </a:spcAft>
              <a:buClr>
                <a:srgbClr val="FFC000"/>
              </a:buClr>
              <a:buSzPct val="70000"/>
              <a:buFont typeface="Wingdings" pitchFamily="2" charset="2"/>
              <a:buChar char="q"/>
              <a:defRPr/>
            </a:pPr>
            <a:r>
              <a:rPr lang="en-US" sz="1600" dirty="0" smtClean="0">
                <a:solidFill>
                  <a:schemeClr val="bg2"/>
                </a:solidFill>
              </a:rPr>
              <a:t>Mitigation</a:t>
            </a:r>
          </a:p>
          <a:p>
            <a:pPr marL="857250" lvl="1" indent="-457200">
              <a:spcBef>
                <a:spcPts val="0"/>
              </a:spcBef>
              <a:spcAft>
                <a:spcPts val="600"/>
              </a:spcAft>
              <a:buClr>
                <a:srgbClr val="FFC000"/>
              </a:buClr>
              <a:buSzPct val="70000"/>
              <a:buFont typeface="Wingdings" pitchFamily="2" charset="2"/>
              <a:buChar char="q"/>
              <a:defRPr/>
            </a:pPr>
            <a:r>
              <a:rPr lang="en-US" sz="1600" dirty="0" smtClean="0">
                <a:solidFill>
                  <a:schemeClr val="bg2"/>
                </a:solidFill>
              </a:rPr>
              <a:t>Recovery</a:t>
            </a:r>
          </a:p>
          <a:p>
            <a:pPr marL="457200" indent="-457200">
              <a:spcBef>
                <a:spcPts val="0"/>
              </a:spcBef>
              <a:spcAft>
                <a:spcPts val="600"/>
              </a:spcAft>
              <a:buClr>
                <a:srgbClr val="FFC000"/>
              </a:buClr>
              <a:buSzPct val="70000"/>
              <a:buFont typeface="Wingdings" pitchFamily="2" charset="2"/>
              <a:buChar char="q"/>
              <a:defRPr/>
            </a:pPr>
            <a:r>
              <a:rPr lang="en-US" sz="2000" dirty="0" smtClean="0">
                <a:solidFill>
                  <a:schemeClr val="bg2"/>
                </a:solidFill>
              </a:rPr>
              <a:t>National Plans</a:t>
            </a:r>
          </a:p>
          <a:p>
            <a:pPr marL="457200" indent="-457200">
              <a:spcBef>
                <a:spcPts val="0"/>
              </a:spcBef>
              <a:spcAft>
                <a:spcPts val="600"/>
              </a:spcAft>
              <a:buClr>
                <a:srgbClr val="FFC000"/>
              </a:buClr>
              <a:buSzPct val="70000"/>
              <a:buFont typeface="Wingdings" pitchFamily="2" charset="2"/>
              <a:buChar char="q"/>
              <a:defRPr/>
            </a:pPr>
            <a:r>
              <a:rPr lang="en-US" sz="2000" dirty="0" smtClean="0">
                <a:solidFill>
                  <a:schemeClr val="bg2"/>
                </a:solidFill>
              </a:rPr>
              <a:t>National Incident Management System</a:t>
            </a:r>
          </a:p>
        </p:txBody>
      </p:sp>
      <p:pic>
        <p:nvPicPr>
          <p:cNvPr id="43010" name="Picture 2" descr="http://www.emergency-response-planning.com/Portals/87350/images/National%20Preparedness%20Goal-resized-600.jpg"/>
          <p:cNvPicPr>
            <a:picLocks noChangeAspect="1" noChangeArrowheads="1"/>
          </p:cNvPicPr>
          <p:nvPr/>
        </p:nvPicPr>
        <p:blipFill>
          <a:blip r:embed="rId5" cstate="print"/>
          <a:srcRect/>
          <a:stretch>
            <a:fillRect/>
          </a:stretch>
        </p:blipFill>
        <p:spPr bwMode="auto">
          <a:xfrm>
            <a:off x="1509808" y="2543370"/>
            <a:ext cx="1408176" cy="1828800"/>
          </a:xfrm>
          <a:prstGeom prst="rect">
            <a:avLst/>
          </a:prstGeom>
          <a:noFill/>
        </p:spPr>
      </p:pic>
      <p:pic>
        <p:nvPicPr>
          <p:cNvPr id="43014" name="Picture 6" descr="http://t3.gstatic.com/images?q=tbn:ANd9GcQP3VAw3TvwARpc26Tjm3-mSEttKcTEU6nzpHoWaco2T3fl5BlVmg"/>
          <p:cNvPicPr>
            <a:picLocks noChangeAspect="1" noChangeArrowheads="1"/>
          </p:cNvPicPr>
          <p:nvPr/>
        </p:nvPicPr>
        <p:blipFill>
          <a:blip r:embed="rId6" cstate="print"/>
          <a:srcRect/>
          <a:stretch>
            <a:fillRect/>
          </a:stretch>
        </p:blipFill>
        <p:spPr bwMode="auto">
          <a:xfrm>
            <a:off x="2114063" y="3624555"/>
            <a:ext cx="1408176" cy="1828800"/>
          </a:xfrm>
          <a:prstGeom prst="rect">
            <a:avLst/>
          </a:prstGeom>
          <a:noFill/>
        </p:spPr>
      </p:pic>
      <p:pic>
        <p:nvPicPr>
          <p:cNvPr id="43016" name="Picture 8" descr="http://t0.gstatic.com/images?q=tbn:ANd9GcQR2kijlPEcGeeQeDCH7H3ka8cJu757Uy_3Ms2m6CvjmlnXAyjkaU3Ss-Ni"/>
          <p:cNvPicPr preferRelativeResize="0">
            <a:picLocks noChangeArrowheads="1"/>
          </p:cNvPicPr>
          <p:nvPr/>
        </p:nvPicPr>
        <p:blipFill>
          <a:blip r:embed="rId7" cstate="print"/>
          <a:srcRect/>
          <a:stretch>
            <a:fillRect/>
          </a:stretch>
        </p:blipFill>
        <p:spPr bwMode="auto">
          <a:xfrm>
            <a:off x="2718319" y="4705739"/>
            <a:ext cx="1408176" cy="18288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331525" y="742200"/>
            <a:ext cx="3478475" cy="5605680"/>
            <a:chOff x="557150" y="409700"/>
            <a:chExt cx="3478475" cy="5605680"/>
          </a:xfrm>
          <a:solidFill>
            <a:schemeClr val="bg2">
              <a:lumMod val="85000"/>
            </a:schemeClr>
          </a:solidFill>
        </p:grpSpPr>
        <p:sp>
          <p:nvSpPr>
            <p:cNvPr id="4" name="AutoShape 4"/>
            <p:cNvSpPr>
              <a:spLocks noChangeArrowheads="1"/>
            </p:cNvSpPr>
            <p:nvPr/>
          </p:nvSpPr>
          <p:spPr bwMode="auto">
            <a:xfrm>
              <a:off x="557150" y="1102464"/>
              <a:ext cx="761196" cy="866861"/>
            </a:xfrm>
            <a:prstGeom prst="curvedRightArrow">
              <a:avLst>
                <a:gd name="adj1" fmla="val 24857"/>
                <a:gd name="adj2" fmla="val 49713"/>
                <a:gd name="adj3" fmla="val 33333"/>
              </a:avLst>
            </a:prstGeom>
            <a:grpFill/>
            <a:ln w="9525">
              <a:solidFill>
                <a:schemeClr val="tx1"/>
              </a:solidFill>
              <a:miter lim="800000"/>
              <a:headEnd/>
              <a:tailEnd/>
            </a:ln>
            <a:scene3d>
              <a:camera prst="orthographicFront"/>
              <a:lightRig rig="threePt" dir="t"/>
            </a:scene3d>
            <a:sp3d/>
          </p:spPr>
          <p:txBody>
            <a:bodyPr wrap="none" anchor="ctr"/>
            <a:lstStyle/>
            <a:p>
              <a:endParaRPr lang="en-US" sz="1400" dirty="0">
                <a:solidFill>
                  <a:schemeClr val="tx1">
                    <a:lumMod val="50000"/>
                  </a:schemeClr>
                </a:solidFill>
              </a:endParaRPr>
            </a:p>
          </p:txBody>
        </p:sp>
        <p:sp>
          <p:nvSpPr>
            <p:cNvPr id="5" name="AutoShape 4"/>
            <p:cNvSpPr>
              <a:spLocks noChangeArrowheads="1"/>
            </p:cNvSpPr>
            <p:nvPr/>
          </p:nvSpPr>
          <p:spPr bwMode="auto">
            <a:xfrm>
              <a:off x="762000" y="2040841"/>
              <a:ext cx="831038" cy="778559"/>
            </a:xfrm>
            <a:prstGeom prst="curvedRightArrow">
              <a:avLst>
                <a:gd name="adj1" fmla="val 24857"/>
                <a:gd name="adj2" fmla="val 49713"/>
                <a:gd name="adj3" fmla="val 33333"/>
              </a:avLst>
            </a:prstGeom>
            <a:grpFill/>
            <a:ln w="9525">
              <a:solidFill>
                <a:schemeClr val="tx1"/>
              </a:solidFill>
              <a:miter lim="800000"/>
              <a:headEnd/>
              <a:tailEnd/>
            </a:ln>
            <a:scene3d>
              <a:camera prst="orthographicFront"/>
              <a:lightRig rig="threePt" dir="t"/>
            </a:scene3d>
            <a:sp3d/>
          </p:spPr>
          <p:txBody>
            <a:bodyPr wrap="none" anchor="ctr"/>
            <a:lstStyle/>
            <a:p>
              <a:endParaRPr lang="en-US" sz="1400" dirty="0">
                <a:solidFill>
                  <a:schemeClr val="tx1">
                    <a:lumMod val="50000"/>
                  </a:schemeClr>
                </a:solidFill>
              </a:endParaRPr>
            </a:p>
          </p:txBody>
        </p:sp>
        <p:sp>
          <p:nvSpPr>
            <p:cNvPr id="6" name="AutoShape 4"/>
            <p:cNvSpPr>
              <a:spLocks noChangeArrowheads="1"/>
            </p:cNvSpPr>
            <p:nvPr/>
          </p:nvSpPr>
          <p:spPr bwMode="auto">
            <a:xfrm>
              <a:off x="925834" y="2866718"/>
              <a:ext cx="953771" cy="733825"/>
            </a:xfrm>
            <a:prstGeom prst="curvedRightArrow">
              <a:avLst>
                <a:gd name="adj1" fmla="val 24857"/>
                <a:gd name="adj2" fmla="val 49713"/>
                <a:gd name="adj3" fmla="val 33333"/>
              </a:avLst>
            </a:prstGeom>
            <a:grpFill/>
            <a:ln w="9525">
              <a:solidFill>
                <a:schemeClr val="tx1"/>
              </a:solidFill>
              <a:miter lim="800000"/>
              <a:headEnd/>
              <a:tailEnd/>
            </a:ln>
            <a:scene3d>
              <a:camera prst="orthographicFront"/>
              <a:lightRig rig="threePt" dir="t"/>
            </a:scene3d>
            <a:sp3d/>
          </p:spPr>
          <p:txBody>
            <a:bodyPr wrap="none" anchor="ctr"/>
            <a:lstStyle/>
            <a:p>
              <a:endParaRPr lang="en-US" sz="1400" dirty="0">
                <a:solidFill>
                  <a:schemeClr val="tx1">
                    <a:lumMod val="50000"/>
                  </a:schemeClr>
                </a:solidFill>
              </a:endParaRPr>
            </a:p>
          </p:txBody>
        </p:sp>
        <p:sp>
          <p:nvSpPr>
            <p:cNvPr id="8" name="AutoShape 4"/>
            <p:cNvSpPr>
              <a:spLocks noChangeArrowheads="1"/>
            </p:cNvSpPr>
            <p:nvPr/>
          </p:nvSpPr>
          <p:spPr bwMode="auto">
            <a:xfrm>
              <a:off x="1159303" y="3595998"/>
              <a:ext cx="953771" cy="733825"/>
            </a:xfrm>
            <a:prstGeom prst="curvedRightArrow">
              <a:avLst>
                <a:gd name="adj1" fmla="val 24857"/>
                <a:gd name="adj2" fmla="val 49713"/>
                <a:gd name="adj3" fmla="val 33333"/>
              </a:avLst>
            </a:prstGeom>
            <a:grpFill/>
            <a:ln w="9525">
              <a:solidFill>
                <a:schemeClr val="tx1"/>
              </a:solidFill>
              <a:miter lim="800000"/>
              <a:headEnd/>
              <a:tailEnd/>
            </a:ln>
            <a:scene3d>
              <a:camera prst="orthographicFront"/>
              <a:lightRig rig="threePt" dir="t"/>
            </a:scene3d>
            <a:sp3d/>
          </p:spPr>
          <p:txBody>
            <a:bodyPr wrap="none" anchor="ctr"/>
            <a:lstStyle/>
            <a:p>
              <a:endParaRPr lang="en-US" sz="1400" dirty="0">
                <a:solidFill>
                  <a:schemeClr val="tx1">
                    <a:lumMod val="50000"/>
                  </a:schemeClr>
                </a:solidFill>
              </a:endParaRPr>
            </a:p>
          </p:txBody>
        </p:sp>
        <p:sp>
          <p:nvSpPr>
            <p:cNvPr id="9" name="AutoShape 4"/>
            <p:cNvSpPr>
              <a:spLocks noChangeArrowheads="1"/>
            </p:cNvSpPr>
            <p:nvPr/>
          </p:nvSpPr>
          <p:spPr bwMode="auto">
            <a:xfrm>
              <a:off x="1467993" y="4325625"/>
              <a:ext cx="953771" cy="733825"/>
            </a:xfrm>
            <a:prstGeom prst="curvedRightArrow">
              <a:avLst>
                <a:gd name="adj1" fmla="val 24857"/>
                <a:gd name="adj2" fmla="val 49713"/>
                <a:gd name="adj3" fmla="val 33333"/>
              </a:avLst>
            </a:prstGeom>
            <a:grpFill/>
            <a:ln w="9525">
              <a:solidFill>
                <a:schemeClr val="tx1"/>
              </a:solidFill>
              <a:miter lim="800000"/>
              <a:headEnd/>
              <a:tailEnd/>
            </a:ln>
            <a:scene3d>
              <a:camera prst="orthographicFront"/>
              <a:lightRig rig="threePt" dir="t"/>
            </a:scene3d>
            <a:sp3d/>
          </p:spPr>
          <p:txBody>
            <a:bodyPr wrap="none" anchor="ctr"/>
            <a:lstStyle/>
            <a:p>
              <a:endParaRPr lang="en-US" sz="1400" dirty="0">
                <a:solidFill>
                  <a:schemeClr val="tx1">
                    <a:lumMod val="50000"/>
                  </a:schemeClr>
                </a:solidFill>
              </a:endParaRPr>
            </a:p>
          </p:txBody>
        </p:sp>
        <p:sp>
          <p:nvSpPr>
            <p:cNvPr id="10" name="AutoShape 4"/>
            <p:cNvSpPr>
              <a:spLocks noChangeArrowheads="1"/>
            </p:cNvSpPr>
            <p:nvPr/>
          </p:nvSpPr>
          <p:spPr bwMode="auto">
            <a:xfrm>
              <a:off x="1709501" y="5026002"/>
              <a:ext cx="953771" cy="733825"/>
            </a:xfrm>
            <a:prstGeom prst="curvedRightArrow">
              <a:avLst>
                <a:gd name="adj1" fmla="val 24857"/>
                <a:gd name="adj2" fmla="val 49713"/>
                <a:gd name="adj3" fmla="val 33333"/>
              </a:avLst>
            </a:prstGeom>
            <a:grpFill/>
            <a:ln w="9525">
              <a:solidFill>
                <a:schemeClr val="tx1"/>
              </a:solidFill>
              <a:miter lim="800000"/>
              <a:headEnd/>
              <a:tailEnd/>
            </a:ln>
            <a:scene3d>
              <a:camera prst="orthographicFront"/>
              <a:lightRig rig="threePt" dir="t"/>
            </a:scene3d>
            <a:sp3d/>
          </p:spPr>
          <p:txBody>
            <a:bodyPr wrap="none" anchor="ctr"/>
            <a:lstStyle/>
            <a:p>
              <a:endParaRPr lang="en-US" sz="1400" dirty="0">
                <a:solidFill>
                  <a:schemeClr val="tx1">
                    <a:lumMod val="50000"/>
                  </a:schemeClr>
                </a:solidFill>
              </a:endParaRPr>
            </a:p>
          </p:txBody>
        </p:sp>
        <p:sp>
          <p:nvSpPr>
            <p:cNvPr id="14" name="Rectangle 10"/>
            <p:cNvSpPr>
              <a:spLocks noChangeArrowheads="1"/>
            </p:cNvSpPr>
            <p:nvPr/>
          </p:nvSpPr>
          <p:spPr bwMode="auto">
            <a:xfrm>
              <a:off x="1111408" y="409700"/>
              <a:ext cx="1341195" cy="1055769"/>
            </a:xfrm>
            <a:prstGeom prst="rect">
              <a:avLst/>
            </a:prstGeom>
            <a:grpFill/>
            <a:ln w="3175">
              <a:solidFill>
                <a:schemeClr val="bg1"/>
              </a:solidFill>
              <a:miter lim="800000"/>
              <a:headEnd/>
              <a:tailEnd/>
            </a:ln>
            <a:scene3d>
              <a:camera prst="orthographicFront"/>
              <a:lightRig rig="threePt" dir="t"/>
            </a:scene3d>
            <a:sp3d>
              <a:bevelT w="165100" prst="coolSlant"/>
            </a:sp3d>
          </p:spPr>
          <p:txBody>
            <a:bodyPr lIns="96661" tIns="48331" rIns="96661" bIns="48331"/>
            <a:lstStyle/>
            <a:p>
              <a:pPr algn="ctr" defTabSz="966788"/>
              <a:r>
                <a:rPr lang="en-US" sz="1400" b="1" dirty="0">
                  <a:solidFill>
                    <a:schemeClr val="tx1">
                      <a:lumMod val="50000"/>
                    </a:schemeClr>
                  </a:solidFill>
                  <a:cs typeface="Arial" charset="0"/>
                </a:rPr>
                <a:t>Presidential Policy Directive 8 (PPD-8)</a:t>
              </a:r>
            </a:p>
          </p:txBody>
        </p:sp>
        <p:sp>
          <p:nvSpPr>
            <p:cNvPr id="15" name="Rectangle 10"/>
            <p:cNvSpPr>
              <a:spLocks noChangeArrowheads="1"/>
            </p:cNvSpPr>
            <p:nvPr/>
          </p:nvSpPr>
          <p:spPr bwMode="auto">
            <a:xfrm>
              <a:off x="1351193" y="1326292"/>
              <a:ext cx="1389032" cy="1033610"/>
            </a:xfrm>
            <a:prstGeom prst="rect">
              <a:avLst/>
            </a:prstGeom>
            <a:grpFill/>
            <a:ln w="3175">
              <a:solidFill>
                <a:schemeClr val="bg1"/>
              </a:solidFill>
              <a:miter lim="800000"/>
              <a:headEnd/>
              <a:tailEnd/>
            </a:ln>
            <a:scene3d>
              <a:camera prst="orthographicFront"/>
              <a:lightRig rig="threePt" dir="t"/>
            </a:scene3d>
            <a:sp3d>
              <a:bevelT w="165100" prst="coolSlant"/>
            </a:sp3d>
          </p:spPr>
          <p:txBody>
            <a:bodyPr lIns="96661" tIns="48331" rIns="96661" bIns="48331"/>
            <a:lstStyle/>
            <a:p>
              <a:pPr algn="ctr" defTabSz="966788"/>
              <a:r>
                <a:rPr lang="en-US" sz="1400" b="1" dirty="0">
                  <a:solidFill>
                    <a:schemeClr val="tx1">
                      <a:lumMod val="50000"/>
                    </a:schemeClr>
                  </a:solidFill>
                  <a:cs typeface="Arial" charset="0"/>
                </a:rPr>
                <a:t>National </a:t>
              </a:r>
              <a:r>
                <a:rPr lang="en-US" sz="1400" b="1" dirty="0" smtClean="0">
                  <a:solidFill>
                    <a:schemeClr val="tx1">
                      <a:lumMod val="50000"/>
                    </a:schemeClr>
                  </a:solidFill>
                  <a:cs typeface="Arial" charset="0"/>
                </a:rPr>
                <a:t>Preparedness System</a:t>
              </a:r>
              <a:endParaRPr lang="en-US" sz="1400" b="1" dirty="0">
                <a:solidFill>
                  <a:schemeClr val="tx1">
                    <a:lumMod val="50000"/>
                  </a:schemeClr>
                </a:solidFill>
                <a:cs typeface="Arial" charset="0"/>
              </a:endParaRPr>
            </a:p>
          </p:txBody>
        </p:sp>
        <p:sp>
          <p:nvSpPr>
            <p:cNvPr id="16" name="Rectangle 11"/>
            <p:cNvSpPr>
              <a:spLocks noChangeArrowheads="1"/>
            </p:cNvSpPr>
            <p:nvPr/>
          </p:nvSpPr>
          <p:spPr bwMode="auto">
            <a:xfrm>
              <a:off x="1643863" y="2157799"/>
              <a:ext cx="1342674" cy="993718"/>
            </a:xfrm>
            <a:prstGeom prst="rect">
              <a:avLst/>
            </a:prstGeom>
            <a:grpFill/>
            <a:ln w="3175">
              <a:solidFill>
                <a:schemeClr val="bg1"/>
              </a:solidFill>
              <a:miter lim="800000"/>
              <a:headEnd/>
              <a:tailEnd/>
            </a:ln>
            <a:scene3d>
              <a:camera prst="orthographicFront"/>
              <a:lightRig rig="threePt" dir="t"/>
            </a:scene3d>
            <a:sp3d>
              <a:bevelT w="165100" prst="coolSlant"/>
            </a:sp3d>
          </p:spPr>
          <p:txBody>
            <a:bodyPr lIns="96661" tIns="48331" rIns="96661" bIns="48331" anchor="t"/>
            <a:lstStyle/>
            <a:p>
              <a:pPr algn="ctr" defTabSz="966788"/>
              <a:r>
                <a:rPr lang="en-US" sz="1400" b="1" dirty="0" smtClean="0">
                  <a:solidFill>
                    <a:schemeClr val="tx1">
                      <a:lumMod val="50000"/>
                    </a:schemeClr>
                  </a:solidFill>
                  <a:cs typeface="Arial" charset="0"/>
                </a:rPr>
                <a:t>National </a:t>
              </a:r>
              <a:r>
                <a:rPr lang="en-US" sz="1400" b="1" dirty="0">
                  <a:solidFill>
                    <a:schemeClr val="tx1">
                      <a:lumMod val="50000"/>
                    </a:schemeClr>
                  </a:solidFill>
                  <a:cs typeface="Arial" charset="0"/>
                </a:rPr>
                <a:t>Frameworks</a:t>
              </a:r>
            </a:p>
            <a:p>
              <a:pPr algn="ctr" defTabSz="966788"/>
              <a:endParaRPr lang="en-US" sz="1400" b="1" dirty="0">
                <a:solidFill>
                  <a:schemeClr val="tx1">
                    <a:lumMod val="50000"/>
                  </a:schemeClr>
                </a:solidFill>
                <a:cs typeface="Arial" charset="0"/>
              </a:endParaRPr>
            </a:p>
            <a:p>
              <a:pPr algn="ctr" defTabSz="966788"/>
              <a:endParaRPr lang="en-US" sz="1400" b="1" dirty="0">
                <a:solidFill>
                  <a:schemeClr val="tx1">
                    <a:lumMod val="50000"/>
                  </a:schemeClr>
                </a:solidFill>
                <a:cs typeface="Arial" charset="0"/>
              </a:endParaRPr>
            </a:p>
          </p:txBody>
        </p:sp>
        <p:sp>
          <p:nvSpPr>
            <p:cNvPr id="18" name="Rectangle 13"/>
            <p:cNvSpPr>
              <a:spLocks noChangeArrowheads="1"/>
            </p:cNvSpPr>
            <p:nvPr/>
          </p:nvSpPr>
          <p:spPr bwMode="auto">
            <a:xfrm>
              <a:off x="1903105" y="2895600"/>
              <a:ext cx="1342674" cy="937476"/>
            </a:xfrm>
            <a:prstGeom prst="rect">
              <a:avLst/>
            </a:prstGeom>
            <a:grpFill/>
            <a:ln w="3175">
              <a:solidFill>
                <a:schemeClr val="bg1"/>
              </a:solidFill>
              <a:miter lim="800000"/>
              <a:headEnd/>
              <a:tailEnd/>
            </a:ln>
            <a:scene3d>
              <a:camera prst="orthographicFront"/>
              <a:lightRig rig="threePt" dir="t"/>
            </a:scene3d>
            <a:sp3d>
              <a:bevelT w="165100" prst="coolSlant"/>
            </a:sp3d>
          </p:spPr>
          <p:txBody>
            <a:bodyPr lIns="96661" tIns="48331" rIns="96661" bIns="48331"/>
            <a:lstStyle/>
            <a:p>
              <a:pPr algn="ctr" defTabSz="966788"/>
              <a:r>
                <a:rPr lang="en-US" sz="1400" b="1" dirty="0">
                  <a:solidFill>
                    <a:schemeClr val="tx1">
                      <a:lumMod val="50000"/>
                    </a:schemeClr>
                  </a:solidFill>
                  <a:cs typeface="Arial" charset="0"/>
                </a:rPr>
                <a:t>Federal Interagency CONPLANs</a:t>
              </a:r>
            </a:p>
            <a:p>
              <a:pPr algn="ctr" defTabSz="966788"/>
              <a:endParaRPr lang="en-US" sz="1400" b="1" dirty="0">
                <a:solidFill>
                  <a:schemeClr val="tx1">
                    <a:lumMod val="50000"/>
                  </a:schemeClr>
                </a:solidFill>
                <a:cs typeface="Arial" charset="0"/>
              </a:endParaRPr>
            </a:p>
            <a:p>
              <a:pPr algn="ctr" defTabSz="966788"/>
              <a:endParaRPr lang="en-US" sz="1400" b="1" dirty="0">
                <a:solidFill>
                  <a:schemeClr val="tx1">
                    <a:lumMod val="50000"/>
                  </a:schemeClr>
                </a:solidFill>
                <a:cs typeface="Arial" charset="0"/>
              </a:endParaRPr>
            </a:p>
          </p:txBody>
        </p:sp>
        <p:sp>
          <p:nvSpPr>
            <p:cNvPr id="11" name="Rectangle 14"/>
            <p:cNvSpPr>
              <a:spLocks noChangeArrowheads="1"/>
            </p:cNvSpPr>
            <p:nvPr/>
          </p:nvSpPr>
          <p:spPr bwMode="auto">
            <a:xfrm>
              <a:off x="2137037" y="3589102"/>
              <a:ext cx="1341195" cy="995811"/>
            </a:xfrm>
            <a:prstGeom prst="rect">
              <a:avLst/>
            </a:prstGeom>
            <a:grpFill/>
            <a:ln w="3175">
              <a:solidFill>
                <a:schemeClr val="bg1"/>
              </a:solidFill>
              <a:miter lim="800000"/>
              <a:headEnd/>
              <a:tailEnd/>
            </a:ln>
            <a:scene3d>
              <a:camera prst="orthographicFront"/>
              <a:lightRig rig="threePt" dir="t"/>
            </a:scene3d>
            <a:sp3d>
              <a:bevelT w="165100" prst="coolSlant"/>
            </a:sp3d>
          </p:spPr>
          <p:txBody>
            <a:bodyPr lIns="96661" tIns="48331" rIns="96661" bIns="48331"/>
            <a:lstStyle/>
            <a:p>
              <a:pPr algn="ctr" defTabSz="966788"/>
              <a:r>
                <a:rPr lang="en-US" sz="1400" b="1" dirty="0">
                  <a:solidFill>
                    <a:schemeClr val="tx1">
                      <a:lumMod val="50000"/>
                    </a:schemeClr>
                  </a:solidFill>
                  <a:cs typeface="Arial" charset="0"/>
                </a:rPr>
                <a:t>Federal Department and Agency OPLANs</a:t>
              </a:r>
            </a:p>
            <a:p>
              <a:pPr algn="ctr" defTabSz="966788"/>
              <a:endParaRPr lang="en-US" sz="1400" b="1" dirty="0">
                <a:solidFill>
                  <a:schemeClr val="tx1">
                    <a:lumMod val="50000"/>
                  </a:schemeClr>
                </a:solidFill>
                <a:cs typeface="Arial" charset="0"/>
              </a:endParaRPr>
            </a:p>
            <a:p>
              <a:pPr algn="ctr" defTabSz="966788"/>
              <a:endParaRPr lang="en-US" sz="1400" b="1" dirty="0">
                <a:solidFill>
                  <a:schemeClr val="tx1">
                    <a:lumMod val="50000"/>
                  </a:schemeClr>
                </a:solidFill>
                <a:cs typeface="Arial" charset="0"/>
              </a:endParaRPr>
            </a:p>
          </p:txBody>
        </p:sp>
        <p:sp>
          <p:nvSpPr>
            <p:cNvPr id="12" name="Rectangle 15"/>
            <p:cNvSpPr>
              <a:spLocks noChangeArrowheads="1"/>
            </p:cNvSpPr>
            <p:nvPr/>
          </p:nvSpPr>
          <p:spPr bwMode="auto">
            <a:xfrm>
              <a:off x="2436564" y="4481557"/>
              <a:ext cx="1342674" cy="843311"/>
            </a:xfrm>
            <a:prstGeom prst="rect">
              <a:avLst/>
            </a:prstGeom>
            <a:grpFill/>
            <a:ln w="3175">
              <a:solidFill>
                <a:schemeClr val="bg1"/>
              </a:solidFill>
              <a:miter lim="800000"/>
              <a:headEnd/>
              <a:tailEnd/>
            </a:ln>
            <a:scene3d>
              <a:camera prst="orthographicFront"/>
              <a:lightRig rig="threePt" dir="t"/>
            </a:scene3d>
            <a:sp3d>
              <a:bevelT w="165100" prst="coolSlant"/>
            </a:sp3d>
          </p:spPr>
          <p:txBody>
            <a:bodyPr lIns="96661" tIns="48331" rIns="96661" bIns="48331"/>
            <a:lstStyle/>
            <a:p>
              <a:pPr algn="ctr" defTabSz="966788"/>
              <a:r>
                <a:rPr lang="en-US" sz="1400" b="1" dirty="0">
                  <a:solidFill>
                    <a:schemeClr val="tx1">
                      <a:lumMod val="50000"/>
                    </a:schemeClr>
                  </a:solidFill>
                  <a:cs typeface="Arial" charset="0"/>
                </a:rPr>
                <a:t>Secretary’s Playbooks</a:t>
              </a:r>
            </a:p>
            <a:p>
              <a:pPr algn="ctr" defTabSz="966788"/>
              <a:endParaRPr lang="en-US" sz="1400" b="1" dirty="0">
                <a:solidFill>
                  <a:schemeClr val="tx1">
                    <a:lumMod val="50000"/>
                  </a:schemeClr>
                </a:solidFill>
                <a:cs typeface="Arial" charset="0"/>
              </a:endParaRPr>
            </a:p>
            <a:p>
              <a:pPr algn="ctr" defTabSz="966788"/>
              <a:endParaRPr lang="en-US" sz="1400" b="1" dirty="0">
                <a:solidFill>
                  <a:schemeClr val="tx1">
                    <a:lumMod val="50000"/>
                  </a:schemeClr>
                </a:solidFill>
                <a:cs typeface="Arial" charset="0"/>
              </a:endParaRPr>
            </a:p>
            <a:p>
              <a:pPr algn="ctr" defTabSz="966788"/>
              <a:endParaRPr lang="en-US" sz="1400" b="1" dirty="0">
                <a:solidFill>
                  <a:schemeClr val="tx1">
                    <a:lumMod val="50000"/>
                  </a:schemeClr>
                </a:solidFill>
                <a:cs typeface="Arial" charset="0"/>
              </a:endParaRPr>
            </a:p>
          </p:txBody>
        </p:sp>
        <p:sp>
          <p:nvSpPr>
            <p:cNvPr id="13" name="Rectangle 16"/>
            <p:cNvSpPr>
              <a:spLocks noChangeArrowheads="1"/>
            </p:cNvSpPr>
            <p:nvPr/>
          </p:nvSpPr>
          <p:spPr bwMode="auto">
            <a:xfrm>
              <a:off x="2692951" y="5221599"/>
              <a:ext cx="1342674" cy="793781"/>
            </a:xfrm>
            <a:prstGeom prst="rect">
              <a:avLst/>
            </a:prstGeom>
            <a:grpFill/>
            <a:ln w="3175">
              <a:solidFill>
                <a:schemeClr val="bg1"/>
              </a:solidFill>
              <a:miter lim="800000"/>
              <a:headEnd/>
              <a:tailEnd/>
            </a:ln>
            <a:scene3d>
              <a:camera prst="orthographicFront"/>
              <a:lightRig rig="threePt" dir="t"/>
            </a:scene3d>
            <a:sp3d>
              <a:bevelT w="165100" prst="coolSlant"/>
            </a:sp3d>
          </p:spPr>
          <p:txBody>
            <a:bodyPr lIns="96661" tIns="48331" rIns="96661" bIns="48331"/>
            <a:lstStyle/>
            <a:p>
              <a:pPr algn="ctr" defTabSz="966788"/>
              <a:r>
                <a:rPr lang="en-US" sz="1400" b="1" dirty="0">
                  <a:solidFill>
                    <a:schemeClr val="tx1">
                      <a:lumMod val="50000"/>
                    </a:schemeClr>
                  </a:solidFill>
                  <a:cs typeface="Arial" charset="0"/>
                </a:rPr>
                <a:t>CDC</a:t>
              </a:r>
            </a:p>
            <a:p>
              <a:pPr algn="ctr" defTabSz="966788"/>
              <a:r>
                <a:rPr lang="en-US" sz="1400" b="1" dirty="0">
                  <a:solidFill>
                    <a:schemeClr val="tx1">
                      <a:lumMod val="50000"/>
                    </a:schemeClr>
                  </a:solidFill>
                  <a:cs typeface="Arial" charset="0"/>
                </a:rPr>
                <a:t>OPLANs</a:t>
              </a:r>
            </a:p>
            <a:p>
              <a:pPr algn="ctr" defTabSz="966788"/>
              <a:endParaRPr lang="en-US" sz="1400" b="1" dirty="0">
                <a:solidFill>
                  <a:schemeClr val="tx1">
                    <a:lumMod val="50000"/>
                  </a:schemeClr>
                </a:solidFill>
                <a:cs typeface="Arial" charset="0"/>
              </a:endParaRPr>
            </a:p>
            <a:p>
              <a:pPr algn="ctr" defTabSz="966788"/>
              <a:endParaRPr lang="en-US" sz="1400" b="1" dirty="0">
                <a:solidFill>
                  <a:schemeClr val="tx1">
                    <a:lumMod val="50000"/>
                  </a:schemeClr>
                </a:solidFill>
                <a:cs typeface="Arial" charset="0"/>
              </a:endParaRPr>
            </a:p>
            <a:p>
              <a:pPr algn="ctr" defTabSz="966788"/>
              <a:endParaRPr lang="en-US" sz="1400" b="1" dirty="0">
                <a:solidFill>
                  <a:schemeClr val="tx1">
                    <a:lumMod val="50000"/>
                  </a:schemeClr>
                </a:solidFill>
                <a:cs typeface="Arial" charset="0"/>
              </a:endParaRPr>
            </a:p>
          </p:txBody>
        </p:sp>
      </p:grpSp>
      <p:sp>
        <p:nvSpPr>
          <p:cNvPr id="22" name="TextBox 21"/>
          <p:cNvSpPr txBox="1"/>
          <p:nvPr/>
        </p:nvSpPr>
        <p:spPr>
          <a:xfrm>
            <a:off x="2504724" y="1647700"/>
            <a:ext cx="6258276" cy="830997"/>
          </a:xfrm>
          <a:prstGeom prst="rect">
            <a:avLst/>
          </a:prstGeom>
          <a:noFill/>
        </p:spPr>
        <p:txBody>
          <a:bodyPr wrap="square" rtlCol="0">
            <a:spAutoFit/>
          </a:bodyPr>
          <a:lstStyle/>
          <a:p>
            <a:r>
              <a:rPr lang="en-US" sz="1200" b="1" dirty="0" smtClean="0">
                <a:solidFill>
                  <a:schemeClr val="tx2"/>
                </a:solidFill>
              </a:rPr>
              <a:t>National Preparedness System:  </a:t>
            </a:r>
            <a:r>
              <a:rPr lang="en-US" sz="1200" dirty="0" smtClean="0">
                <a:solidFill>
                  <a:schemeClr val="tx2"/>
                </a:solidFill>
              </a:rPr>
              <a:t>Designed to guide domestic efforts of all levels of government, the private and nonprofit sectors and the public,.  Includes guidance for planning, organization, equipment, training and exercises needed to build and maintain domestic capabilities in support of the National Preparedness Goal.</a:t>
            </a:r>
            <a:endParaRPr lang="en-US" sz="1200" dirty="0">
              <a:solidFill>
                <a:schemeClr val="tx2"/>
              </a:solidFill>
            </a:endParaRPr>
          </a:p>
        </p:txBody>
      </p:sp>
      <p:sp>
        <p:nvSpPr>
          <p:cNvPr id="24" name="TextBox 23"/>
          <p:cNvSpPr txBox="1"/>
          <p:nvPr/>
        </p:nvSpPr>
        <p:spPr>
          <a:xfrm>
            <a:off x="2778825" y="2513878"/>
            <a:ext cx="6019800" cy="830997"/>
          </a:xfrm>
          <a:prstGeom prst="rect">
            <a:avLst/>
          </a:prstGeom>
          <a:noFill/>
        </p:spPr>
        <p:txBody>
          <a:bodyPr wrap="square" rtlCol="0">
            <a:spAutoFit/>
          </a:bodyPr>
          <a:lstStyle/>
          <a:p>
            <a:pPr>
              <a:buClr>
                <a:schemeClr val="bg1"/>
              </a:buClr>
              <a:buSzPct val="70000"/>
            </a:pPr>
            <a:r>
              <a:rPr lang="en-US" sz="1200" b="1" dirty="0" smtClean="0">
                <a:solidFill>
                  <a:schemeClr val="bg2"/>
                </a:solidFill>
                <a:ea typeface="ＭＳ Ｐゴシック"/>
              </a:rPr>
              <a:t>National Level Frameworks :  </a:t>
            </a:r>
            <a:r>
              <a:rPr lang="en-US" sz="1200" dirty="0" smtClean="0">
                <a:solidFill>
                  <a:schemeClr val="bg2"/>
                </a:solidFill>
                <a:ea typeface="ＭＳ Ｐゴシック"/>
              </a:rPr>
              <a:t>focused on preparing capabilities and federal interagency operational plans to deliver capabilities.  The five frameworks: are  </a:t>
            </a:r>
            <a:r>
              <a:rPr lang="en-US" sz="1200" b="1" dirty="0" smtClean="0">
                <a:solidFill>
                  <a:schemeClr val="bg2"/>
                </a:solidFill>
                <a:ea typeface="ＭＳ Ｐゴシック"/>
              </a:rPr>
              <a:t>Prevention, Protection, Response, Recovery, Mitigation</a:t>
            </a:r>
          </a:p>
          <a:p>
            <a:endParaRPr lang="en-US" sz="1200" dirty="0"/>
          </a:p>
        </p:txBody>
      </p:sp>
      <p:sp>
        <p:nvSpPr>
          <p:cNvPr id="25" name="TextBox 24"/>
          <p:cNvSpPr txBox="1"/>
          <p:nvPr/>
        </p:nvSpPr>
        <p:spPr>
          <a:xfrm>
            <a:off x="3007425" y="3233050"/>
            <a:ext cx="5410200" cy="646331"/>
          </a:xfrm>
          <a:prstGeom prst="rect">
            <a:avLst/>
          </a:prstGeom>
          <a:noFill/>
        </p:spPr>
        <p:txBody>
          <a:bodyPr wrap="square" rtlCol="0">
            <a:spAutoFit/>
          </a:bodyPr>
          <a:lstStyle/>
          <a:p>
            <a:r>
              <a:rPr lang="en-US" sz="1200" b="1" dirty="0" smtClean="0">
                <a:solidFill>
                  <a:schemeClr val="tx2"/>
                </a:solidFill>
              </a:rPr>
              <a:t>Federal Interagency CONPLANs:</a:t>
            </a:r>
            <a:r>
              <a:rPr lang="en-US" sz="1200" dirty="0" smtClean="0">
                <a:solidFill>
                  <a:schemeClr val="tx2"/>
                </a:solidFill>
              </a:rPr>
              <a:t> The Federal interagency CONPLANs  s</a:t>
            </a:r>
            <a:r>
              <a:rPr lang="en-US" sz="1200" dirty="0" smtClean="0">
                <a:solidFill>
                  <a:schemeClr val="bg2"/>
                </a:solidFill>
              </a:rPr>
              <a:t>upport each National Planning Framework with corresponding planning guidance for State, local, tribal and territorial governments.</a:t>
            </a:r>
            <a:endParaRPr lang="en-US" sz="1200" dirty="0">
              <a:solidFill>
                <a:schemeClr val="tx2"/>
              </a:solidFill>
            </a:endParaRPr>
          </a:p>
        </p:txBody>
      </p:sp>
      <p:sp>
        <p:nvSpPr>
          <p:cNvPr id="26" name="TextBox 25"/>
          <p:cNvSpPr txBox="1"/>
          <p:nvPr/>
        </p:nvSpPr>
        <p:spPr>
          <a:xfrm>
            <a:off x="3229100" y="3971300"/>
            <a:ext cx="4876800" cy="646331"/>
          </a:xfrm>
          <a:prstGeom prst="rect">
            <a:avLst/>
          </a:prstGeom>
          <a:noFill/>
        </p:spPr>
        <p:txBody>
          <a:bodyPr wrap="square" rtlCol="0">
            <a:spAutoFit/>
          </a:bodyPr>
          <a:lstStyle/>
          <a:p>
            <a:r>
              <a:rPr lang="en-US" sz="1200" b="1" dirty="0" smtClean="0">
                <a:solidFill>
                  <a:schemeClr val="tx2"/>
                </a:solidFill>
              </a:rPr>
              <a:t>Department and Agency Operations Plans:</a:t>
            </a:r>
            <a:r>
              <a:rPr lang="en-US" sz="1200" dirty="0" smtClean="0">
                <a:solidFill>
                  <a:schemeClr val="tx2"/>
                </a:solidFill>
              </a:rPr>
              <a:t> The OPLANs describe the Federal department’s or agency’s specific responsibilities for the wide range of threats and hazards that pose a significant risk to the Nation.</a:t>
            </a:r>
            <a:endParaRPr lang="en-US" sz="1200" dirty="0">
              <a:solidFill>
                <a:schemeClr val="tx2"/>
              </a:solidFill>
            </a:endParaRPr>
          </a:p>
        </p:txBody>
      </p:sp>
      <p:sp>
        <p:nvSpPr>
          <p:cNvPr id="27" name="TextBox 26"/>
          <p:cNvSpPr txBox="1"/>
          <p:nvPr/>
        </p:nvSpPr>
        <p:spPr>
          <a:xfrm>
            <a:off x="3582401" y="4712010"/>
            <a:ext cx="5256799" cy="1015663"/>
          </a:xfrm>
          <a:prstGeom prst="rect">
            <a:avLst/>
          </a:prstGeom>
          <a:noFill/>
        </p:spPr>
        <p:txBody>
          <a:bodyPr wrap="square" rtlCol="0">
            <a:spAutoFit/>
          </a:bodyPr>
          <a:lstStyle/>
          <a:p>
            <a:r>
              <a:rPr lang="en-US" sz="1200" b="1" dirty="0" smtClean="0">
                <a:solidFill>
                  <a:schemeClr val="tx2"/>
                </a:solidFill>
              </a:rPr>
              <a:t>Secretary’s Playbooks:</a:t>
            </a:r>
            <a:r>
              <a:rPr lang="en-US" sz="1200" dirty="0" smtClean="0">
                <a:solidFill>
                  <a:schemeClr val="tx2"/>
                </a:solidFill>
              </a:rPr>
              <a:t> The </a:t>
            </a:r>
            <a:r>
              <a:rPr lang="en-US" sz="1200" i="1" dirty="0" smtClean="0">
                <a:solidFill>
                  <a:schemeClr val="tx2"/>
                </a:solidFill>
              </a:rPr>
              <a:t>Playbooks</a:t>
            </a:r>
            <a:r>
              <a:rPr lang="en-US" sz="1200" dirty="0" smtClean="0">
                <a:solidFill>
                  <a:schemeClr val="tx2"/>
                </a:solidFill>
              </a:rPr>
              <a:t> are detailed checklists for executives that the Secretary of Health and Human Services issues to ensure a coordinated response to the wide range of threats and hazards that pose a significant risk to the Nation.</a:t>
            </a:r>
          </a:p>
          <a:p>
            <a:endParaRPr lang="en-US" sz="1200" dirty="0">
              <a:solidFill>
                <a:schemeClr val="tx2"/>
              </a:solidFill>
            </a:endParaRPr>
          </a:p>
        </p:txBody>
      </p:sp>
      <p:sp>
        <p:nvSpPr>
          <p:cNvPr id="28" name="TextBox 27"/>
          <p:cNvSpPr txBox="1"/>
          <p:nvPr/>
        </p:nvSpPr>
        <p:spPr>
          <a:xfrm>
            <a:off x="3792201" y="5616510"/>
            <a:ext cx="4540324" cy="461665"/>
          </a:xfrm>
          <a:prstGeom prst="rect">
            <a:avLst/>
          </a:prstGeom>
          <a:noFill/>
        </p:spPr>
        <p:txBody>
          <a:bodyPr wrap="square" rtlCol="0">
            <a:spAutoFit/>
          </a:bodyPr>
          <a:lstStyle/>
          <a:p>
            <a:pPr defTabSz="966788">
              <a:tabLst>
                <a:tab pos="309563" algn="l"/>
                <a:tab pos="792163" algn="l"/>
                <a:tab pos="1208088" algn="l"/>
                <a:tab pos="1570038" algn="l"/>
                <a:tab pos="1933575" algn="l"/>
                <a:tab pos="2362200" algn="l"/>
                <a:tab pos="2725738" algn="l"/>
              </a:tabLst>
            </a:pPr>
            <a:r>
              <a:rPr lang="en-US" sz="1200" b="1" dirty="0" smtClean="0">
                <a:solidFill>
                  <a:schemeClr val="tx2"/>
                </a:solidFill>
              </a:rPr>
              <a:t>CDC OPLANs:</a:t>
            </a:r>
            <a:r>
              <a:rPr lang="en-US" sz="1200" dirty="0" smtClean="0">
                <a:solidFill>
                  <a:schemeClr val="tx2"/>
                </a:solidFill>
              </a:rPr>
              <a:t> CDC maintains the base document “Emergency Operations Plan” and specific high- consequence threat annexes.</a:t>
            </a:r>
            <a:endParaRPr lang="en-US" sz="1200" dirty="0">
              <a:solidFill>
                <a:schemeClr val="tx2"/>
              </a:solidFill>
            </a:endParaRPr>
          </a:p>
        </p:txBody>
      </p:sp>
      <p:sp>
        <p:nvSpPr>
          <p:cNvPr id="29" name="TextBox 28"/>
          <p:cNvSpPr txBox="1"/>
          <p:nvPr/>
        </p:nvSpPr>
        <p:spPr>
          <a:xfrm>
            <a:off x="2208825" y="738250"/>
            <a:ext cx="6705600" cy="830997"/>
          </a:xfrm>
          <a:prstGeom prst="rect">
            <a:avLst/>
          </a:prstGeom>
          <a:noFill/>
        </p:spPr>
        <p:txBody>
          <a:bodyPr wrap="square" rtlCol="0">
            <a:spAutoFit/>
          </a:bodyPr>
          <a:lstStyle/>
          <a:p>
            <a:pPr>
              <a:buClr>
                <a:schemeClr val="bg1"/>
              </a:buClr>
              <a:buSzPct val="70000"/>
            </a:pPr>
            <a:r>
              <a:rPr lang="en-US" sz="1200" b="1" dirty="0" smtClean="0">
                <a:solidFill>
                  <a:schemeClr val="tx2"/>
                </a:solidFill>
                <a:ea typeface="ＭＳ Ｐゴシック"/>
              </a:rPr>
              <a:t>National Preparedness (PPD-8):  </a:t>
            </a:r>
            <a:r>
              <a:rPr lang="en-US" sz="1200" dirty="0" smtClean="0">
                <a:solidFill>
                  <a:schemeClr val="tx2"/>
                </a:solidFill>
                <a:ea typeface="ＭＳ Ｐゴシック"/>
              </a:rPr>
              <a:t>describes the Nation’s approach to preparing for the threats and hazards that pose the greatest risk to the security of the United States.   </a:t>
            </a:r>
            <a:r>
              <a:rPr lang="en-US" sz="1200" b="1" dirty="0" smtClean="0">
                <a:solidFill>
                  <a:schemeClr val="tx2"/>
                </a:solidFill>
              </a:rPr>
              <a:t>The National Preparedness Goal</a:t>
            </a:r>
            <a:r>
              <a:rPr lang="en-US" sz="1200" dirty="0" smtClean="0">
                <a:solidFill>
                  <a:schemeClr val="tx2"/>
                </a:solidFill>
              </a:rPr>
              <a:t> sets the vision for preparedness nationwide and identifies the core capabilities and capability targets necessary to achieve that vision. </a:t>
            </a:r>
            <a:endParaRPr lang="en-US" sz="1200" dirty="0">
              <a:solidFill>
                <a:schemeClr val="tx2"/>
              </a:solidFill>
            </a:endParaRPr>
          </a:p>
        </p:txBody>
      </p:sp>
      <p:sp>
        <p:nvSpPr>
          <p:cNvPr id="30" name="Rectangle 5"/>
          <p:cNvSpPr>
            <a:spLocks noChangeArrowheads="1"/>
          </p:cNvSpPr>
          <p:nvPr/>
        </p:nvSpPr>
        <p:spPr bwMode="auto">
          <a:xfrm>
            <a:off x="2172601" y="191000"/>
            <a:ext cx="4806124" cy="584775"/>
          </a:xfrm>
          <a:prstGeom prst="rect">
            <a:avLst/>
          </a:prstGeom>
          <a:noFill/>
          <a:ln w="9525">
            <a:noFill/>
            <a:miter lim="800000"/>
            <a:headEnd/>
            <a:tailEnd/>
          </a:ln>
        </p:spPr>
        <p:txBody>
          <a:bodyPr wrap="none">
            <a:spAutoFit/>
          </a:bodyPr>
          <a:lstStyle/>
          <a:p>
            <a:pPr algn="r"/>
            <a:r>
              <a:rPr lang="en-US" sz="3200" b="1" dirty="0">
                <a:solidFill>
                  <a:srgbClr val="FFC000"/>
                </a:solidFill>
              </a:rPr>
              <a:t>National Plans Cascade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DC_OD_PPT_dark([1]">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CDC_OD_PPT_dark([1]</Template>
  <TotalTime>1661</TotalTime>
  <Words>4163</Words>
  <Application>Microsoft Office PowerPoint</Application>
  <PresentationFormat>On-screen Show (4:3)</PresentationFormat>
  <Paragraphs>579</Paragraphs>
  <Slides>55</Slides>
  <Notes>29</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9" baseType="lpstr">
      <vt:lpstr>Arial</vt:lpstr>
      <vt:lpstr>Wingdings 2</vt:lpstr>
      <vt:lpstr>Calibri</vt:lpstr>
      <vt:lpstr>Wingdings</vt:lpstr>
      <vt:lpstr>Arial Narrow</vt:lpstr>
      <vt:lpstr>굴림</vt:lpstr>
      <vt:lpstr>Myriad Web Pro</vt:lpstr>
      <vt:lpstr>ＭＳ Ｐゴシック</vt:lpstr>
      <vt:lpstr>Times New Roman</vt:lpstr>
      <vt:lpstr>Courier New</vt:lpstr>
      <vt:lpstr>Univers 45 Light</vt:lpstr>
      <vt:lpstr>Antique Olive Roman</vt:lpstr>
      <vt:lpstr>CDC_OD_PPT_dark([1]</vt:lpstr>
      <vt:lpstr>Visio</vt:lpstr>
      <vt:lpstr> CDC Incident Management System (IMS) and Emergency Operation Center </vt:lpstr>
      <vt:lpstr>Purpose </vt:lpstr>
      <vt:lpstr>                                  Our Agenda</vt:lpstr>
      <vt:lpstr>Principles of the National Incident Management System (NIMS)</vt:lpstr>
      <vt:lpstr>Benefits of the National Incident Management System</vt:lpstr>
      <vt:lpstr>National Response Framework 15 ESFs</vt:lpstr>
      <vt:lpstr>PowerPoint Presentation</vt:lpstr>
      <vt:lpstr>Federal Guidance</vt:lpstr>
      <vt:lpstr>PowerPoint Presentation</vt:lpstr>
      <vt:lpstr>Public Health Preparedness </vt:lpstr>
      <vt:lpstr>The  CDC Incident Management System </vt:lpstr>
      <vt:lpstr>PowerPoint Presentation</vt:lpstr>
      <vt:lpstr>PowerPoint Presentation</vt:lpstr>
      <vt:lpstr>PowerPoint Presentation</vt:lpstr>
      <vt:lpstr>EOC Activation Process</vt:lpstr>
      <vt:lpstr>Director’s Critical Information Requirements (DCIRs)</vt:lpstr>
      <vt:lpstr>CDC Director’s Critical Information Requirements (DCIRs)</vt:lpstr>
      <vt:lpstr>PowerPoint Presentation</vt:lpstr>
      <vt:lpstr>PowerPoint Presentation</vt:lpstr>
      <vt:lpstr>PowerPoint Presentation</vt:lpstr>
      <vt:lpstr>Incident Command vs. Management</vt:lpstr>
      <vt:lpstr>CDC Incident Management System Organizational Chart</vt:lpstr>
      <vt:lpstr>CDC IMS  Command Section</vt:lpstr>
      <vt:lpstr>Incident Manager (IM)</vt:lpstr>
      <vt:lpstr>Chief Health / Science Officer</vt:lpstr>
      <vt:lpstr>Scientific Response Section (SRS)</vt:lpstr>
      <vt:lpstr>Chief of Staff</vt:lpstr>
      <vt:lpstr>General Staff</vt:lpstr>
      <vt:lpstr>CDC’s Emergency Operations Center</vt:lpstr>
      <vt:lpstr>Establish Pre-event Information Flow</vt:lpstr>
      <vt:lpstr>PowerPoint Presentation</vt:lpstr>
      <vt:lpstr>Operations Organizational Structure</vt:lpstr>
      <vt:lpstr>PowerPoint Presentation</vt:lpstr>
      <vt:lpstr>Back-Up Slides</vt:lpstr>
      <vt:lpstr>Office of Safety, Health, and Environment</vt:lpstr>
      <vt:lpstr>Security</vt:lpstr>
      <vt:lpstr>Liaison Officer (LNO)</vt:lpstr>
      <vt:lpstr>Public Health Ethics</vt:lpstr>
      <vt:lpstr>Strategic National Stockpile (SNS)</vt:lpstr>
      <vt:lpstr>Office of General Counsel (OGC)</vt:lpstr>
      <vt:lpstr>  </vt:lpstr>
      <vt:lpstr>Joint Information Center </vt:lpstr>
      <vt:lpstr>PowerPoint Presentation</vt:lpstr>
      <vt:lpstr>Operations Section</vt:lpstr>
      <vt:lpstr>Operations Organizational Structure</vt:lpstr>
      <vt:lpstr>PowerPoint Presentation</vt:lpstr>
      <vt:lpstr>PowerPoint Presentation</vt:lpstr>
      <vt:lpstr>Planning Section Duties</vt:lpstr>
      <vt:lpstr>PowerPoint Presentation</vt:lpstr>
      <vt:lpstr>Logistics Section</vt:lpstr>
      <vt:lpstr>PowerPoint Presentation</vt:lpstr>
      <vt:lpstr>PowerPoint Presentation</vt:lpstr>
      <vt:lpstr>Situation Awareness </vt:lpstr>
      <vt:lpstr>Situation Awareness </vt:lpstr>
      <vt:lpstr>Situational Awareness</vt:lpstr>
    </vt:vector>
  </TitlesOfParts>
  <Company>CDC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Myriad Pro, Bold, Shadow, 28pt</dc:title>
  <dc:creator>fzi6</dc:creator>
  <cp:lastModifiedBy>CDC User</cp:lastModifiedBy>
  <cp:revision>128</cp:revision>
  <dcterms:created xsi:type="dcterms:W3CDTF">2010-06-29T13:48:38Z</dcterms:created>
  <dcterms:modified xsi:type="dcterms:W3CDTF">2012-02-28T19:29:39Z</dcterms:modified>
</cp:coreProperties>
</file>